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2" r:id="rId2"/>
    <p:sldId id="274" r:id="rId3"/>
    <p:sldId id="256" r:id="rId4"/>
    <p:sldId id="258" r:id="rId5"/>
    <p:sldId id="259" r:id="rId6"/>
    <p:sldId id="257" r:id="rId7"/>
    <p:sldId id="275" r:id="rId8"/>
    <p:sldId id="260" r:id="rId9"/>
    <p:sldId id="261" r:id="rId10"/>
    <p:sldId id="277" r:id="rId11"/>
    <p:sldId id="263" r:id="rId12"/>
    <p:sldId id="264" r:id="rId13"/>
    <p:sldId id="265" r:id="rId14"/>
    <p:sldId id="272" r:id="rId15"/>
    <p:sldId id="266" r:id="rId16"/>
    <p:sldId id="278" r:id="rId17"/>
    <p:sldId id="270" r:id="rId18"/>
    <p:sldId id="273" r:id="rId19"/>
    <p:sldId id="282" r:id="rId20"/>
    <p:sldId id="279" r:id="rId21"/>
    <p:sldId id="280" r:id="rId22"/>
    <p:sldId id="281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B0BF"/>
    <a:srgbClr val="0000FF"/>
    <a:srgbClr val="F5F5F5"/>
    <a:srgbClr val="F15B5D"/>
    <a:srgbClr val="FFC81B"/>
    <a:srgbClr val="3FA9F5"/>
    <a:srgbClr val="F2B680"/>
    <a:srgbClr val="735755"/>
    <a:srgbClr val="D99873"/>
    <a:srgbClr val="708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11DAD-05EA-41AB-82FB-D55E208CA9D0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DDAB3-A451-4B03-B80E-068900516D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09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717B4-BE63-4DAA-BBD2-6AB20CA31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142E60-14FC-48C2-A6F1-3D748774C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F690D-88FE-4A53-8BEA-CD6D68592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505-F422-4FE4-926B-6CDC65033D76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C26A1-4855-47F4-AEDC-12CF94A8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DFEE4-B39A-44D1-98B9-232B9998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09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DED46-DE4E-48C4-B2C1-046F5736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E0DF44-2407-4338-9C6B-34A1FC6E1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546895-6100-4CAF-BF81-B346C007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44EE3-6D3B-46B5-B50B-16A1E401F41E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63662-0844-4141-A1AF-C83A4065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6A0AE-BF48-4479-9047-F5B6B7E1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68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7C7BEC-D7F2-4E4B-A64E-725496919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3E1D37-6BBB-4C6E-B7A2-A1A8B3930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0C76A-022D-4FE0-A3D4-DB3CAEE7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8D55-CC26-461A-964B-4DC2B87E78AB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EFDC3-F8E2-442C-AB2D-54E1E6CB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DEDCB-142A-4780-821C-A3EDA8FA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5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B17B9-2064-49CE-8DA7-F8632B9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4DB15-3B26-4901-B73F-928593C39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2E618-3974-41F3-829A-F8D364E4F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B528-4CBF-480F-99EA-F14C68B5D4F1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597834-13C6-4546-8572-89CC5153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5BEAD8-53EC-4C09-9AD7-50B9303D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9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213C3-576E-4FA0-9B65-5463BA92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1A4608-C9AD-447A-8CA8-25D1BD05F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78226-5D84-439B-B49F-590A0BF2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E535-D9C4-480E-B30B-46DCA3F08E64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C7583-1E24-415C-9E5F-B8472131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2812C-551B-4565-A81D-D1B66CFB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35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090B8-A603-44CC-B7C1-3D445909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FDB9A-CA77-435F-B378-458E8D1CC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1190C3-4758-453B-A488-388DA9D08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C0190-E620-4D75-A560-F66FBF31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58D3-3F3E-452D-909D-8883FA201E3B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E5F84-3FE6-47D0-B319-57EC1E53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F265AD-BE07-4A12-944E-E28A6842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DBC59-9132-4AA9-9E10-6DF30858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29D8EF-E7F1-431A-B7B8-B5C90F5A2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9680DF-10E3-4B40-8E95-93206CBE1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24054C-378E-471F-8C4F-FBC38E3A7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50CCEE-3D1D-42B5-8F0B-1ACC5CB7F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9A9CA-7722-493A-9BCF-E97E821E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D47E-8D04-4D75-AE38-7E301E073E96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163268-C9A2-418A-A0F3-84ABC498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9C27DE-DD86-4374-A880-1BD23A47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48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FC142-C069-45D6-B82D-5EC698CB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3C378-C7C3-4A86-947D-9D6B3DF63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45D7-BB4F-40A1-B593-E59424F52638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E89E46-F0BD-4102-B3DB-08A2338B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2FF7F6-F7C9-4C69-ADB9-E75B15B2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82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A108E3-9C9E-4F5C-8AC8-47026A9F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BD9-9E21-4317-902E-8F6A5C15EFA9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389190-96EB-414B-951B-F8AF4A0C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9D0440-30B7-4162-A4E2-C84F69BE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08D2CF6-B5EC-49DF-A1CF-E358948632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08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D4A57-6310-4283-9D3D-B8077906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9600F-6EC5-4223-96A3-BB723015C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628C06-4099-4B7C-BFB8-E0F9F4DA5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189CC-B5D3-4339-8F68-7B417542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0BC-AE8E-4A7F-ABD3-7EA7AFBBE90F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CBA78A-659F-4C0A-BAED-25B6E93C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7529A5-F96C-49AB-957C-71CF2669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3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E14CF-F48F-42C6-B4C0-C3493A7E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DFDA3B-232D-41A2-BA15-50D50112F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A0101C-E817-4DF9-A374-6B6400ACC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D4CE30-FCAC-4AC2-9020-FC207E88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87CDE-708C-42A7-8E64-B752393E11CB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9094F4-0E90-4BB9-8A3E-F16F0186F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664071-7682-4AFA-B603-41DADE08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08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25047F-C01C-4E0A-9F35-FFABDF3C6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53FE99-6AC5-4C82-9508-CB4308183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8EDE7B-2811-4DA8-9656-35757B05B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71D24-D1CF-45CF-A12D-9EDF691B664B}" type="datetime1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0EB3DE-CA04-4B14-8137-653D9D72E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5BB53-413E-40BA-AB33-C8B68E352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23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D2CF6-B5EC-49DF-A1CF-E35894863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82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C4BCA1-4604-4EF4-91E6-925E20CC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4C2CF5-EFAD-4491-A115-237B9B4C7D15}"/>
              </a:ext>
            </a:extLst>
          </p:cNvPr>
          <p:cNvGrpSpPr/>
          <p:nvPr/>
        </p:nvGrpSpPr>
        <p:grpSpPr>
          <a:xfrm>
            <a:off x="3048000" y="2399302"/>
            <a:ext cx="6096001" cy="2059397"/>
            <a:chOff x="3047998" y="2045359"/>
            <a:chExt cx="6096001" cy="20593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FC17DFB-0BD0-4376-9CDB-A911BDED71AB}"/>
                </a:ext>
              </a:extLst>
            </p:cNvPr>
            <p:cNvSpPr/>
            <p:nvPr/>
          </p:nvSpPr>
          <p:spPr>
            <a:xfrm>
              <a:off x="3047998" y="2045359"/>
              <a:ext cx="6096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3200" dirty="0"/>
                <a:t>17 ~ 19</a:t>
              </a:r>
              <a:r>
                <a:rPr lang="ko-KR" altLang="en-US" sz="3200" dirty="0"/>
                <a:t>년도 라면시장 분석</a:t>
              </a:r>
              <a:endParaRPr lang="en-US" altLang="ko-KR" sz="3200" dirty="0"/>
            </a:p>
            <a:p>
              <a:pPr algn="ctr"/>
              <a:r>
                <a:rPr lang="ko-KR" altLang="en-US" sz="3200"/>
                <a:t> </a:t>
              </a:r>
              <a:r>
                <a:rPr lang="en-US" altLang="ko-KR" sz="3200"/>
                <a:t>C</a:t>
              </a:r>
              <a:r>
                <a:rPr lang="ko-KR" altLang="en-US" sz="3200"/>
                <a:t>사 </a:t>
              </a:r>
              <a:r>
                <a:rPr lang="ko-KR" altLang="en-US" sz="3200" dirty="0"/>
                <a:t>판매 전략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22C285-4E5D-4732-8441-56CAB30438E6}"/>
                </a:ext>
              </a:extLst>
            </p:cNvPr>
            <p:cNvSpPr txBox="1"/>
            <p:nvPr/>
          </p:nvSpPr>
          <p:spPr>
            <a:xfrm>
              <a:off x="3047999" y="3735424"/>
              <a:ext cx="609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n w="6350"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채승호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765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0DF8EA-7A5E-4E3D-A845-78F44EF1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71E38-6B78-4B9C-B55E-4ABB3EC23240}"/>
              </a:ext>
            </a:extLst>
          </p:cNvPr>
          <p:cNvSpPr txBox="1"/>
          <p:nvPr/>
        </p:nvSpPr>
        <p:spPr>
          <a:xfrm>
            <a:off x="4098500" y="3136613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dirty="0" err="1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판매액 분석</a:t>
            </a:r>
          </a:p>
        </p:txBody>
      </p:sp>
    </p:spTree>
    <p:extLst>
      <p:ext uri="{BB962C8B-B14F-4D97-AF65-F5344CB8AC3E}">
        <p14:creationId xmlns:p14="http://schemas.microsoft.com/office/powerpoint/2010/main" val="222267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F8E3ED1-9AFA-442B-BF00-4B87FA276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263" y="3361927"/>
            <a:ext cx="7839075" cy="3171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574E2-BDA6-4AEF-8052-0092E85737AB}"/>
              </a:ext>
            </a:extLst>
          </p:cNvPr>
          <p:cNvSpPr txBox="1"/>
          <p:nvPr/>
        </p:nvSpPr>
        <p:spPr>
          <a:xfrm>
            <a:off x="200012" y="197240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2459F6D-855F-4650-BE7D-4382AEAF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E2E0145-9A47-4320-B8D6-736624267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235919"/>
              </p:ext>
            </p:extLst>
          </p:nvPr>
        </p:nvGraphicFramePr>
        <p:xfrm>
          <a:off x="7882096" y="3181886"/>
          <a:ext cx="3852000" cy="2592000"/>
        </p:xfrm>
        <a:graphic>
          <a:graphicData uri="http://schemas.openxmlformats.org/drawingml/2006/table">
            <a:tbl>
              <a:tblPr/>
              <a:tblGrid>
                <a:gridCol w="1260000">
                  <a:extLst>
                    <a:ext uri="{9D8B030D-6E8A-4147-A177-3AD203B41FA5}">
                      <a16:colId xmlns:a16="http://schemas.microsoft.com/office/drawing/2014/main" val="268232200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0971543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01952789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344552227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채널</a:t>
                      </a:r>
                      <a:endParaRPr lang="en-US" sz="1100" b="1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단위당 평균 판매가격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(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원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6203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en-US" sz="1000" b="1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FY17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019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전체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4324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할인점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890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67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편의점</a:t>
                      </a:r>
                    </a:p>
                  </a:txBody>
                  <a:tcPr marL="0" marR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4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1,175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1,227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1,230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2439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개인대형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72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1,069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131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개인소형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+</a:t>
                      </a:r>
                      <a:r>
                        <a:rPr lang="ko-KR" altLang="en-US" sz="10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일반수퍼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  <a:latin typeface="+mn-lt"/>
                      </a:endParaRPr>
                    </a:p>
                  </a:txBody>
                  <a:tcPr marL="0" marR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89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1,118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1,144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1,146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61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체인대형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4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0398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조합마트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  <a:latin typeface="+mn-lt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A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959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07108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CCD3A-C186-47F4-ABE3-B2242D5B2209}"/>
              </a:ext>
            </a:extLst>
          </p:cNvPr>
          <p:cNvSpPr/>
          <p:nvPr/>
        </p:nvSpPr>
        <p:spPr>
          <a:xfrm>
            <a:off x="421409" y="814467"/>
            <a:ext cx="10065008" cy="202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전체 채널에서의 단위당 평균 판매가격이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비해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2.05%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편의점에서의 단위당 평균 판매가격은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상승세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유지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비해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0.23%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endParaRPr lang="en-US" altLang="ko-KR" sz="1400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편의점에서의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판매량 또한 계속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상승세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유지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26.8%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채널 중 가장 높은 비중을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개인소형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일반수퍼에서의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단위당 평균 판매가격 역시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상승세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유지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비해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0.25%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개인소형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일반수퍼에서의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판매량은 편의점과 달리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하락세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유지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11.4%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비중을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높은 판매가격에도 불구하고 판매량이 상승함에 따라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편의점의 판매액 비중이 더욱 높아지는 반면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판매량의 하락이 그대로 판매액에 적용됨으로써 개인소형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일반수퍼의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비중은 낮아지는 것으로 정리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6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8356A40-02BE-488D-A62B-674FD9D05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16883"/>
            <a:ext cx="12192000" cy="3043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574E2-BDA6-4AEF-8052-0092E85737AB}"/>
              </a:ext>
            </a:extLst>
          </p:cNvPr>
          <p:cNvSpPr txBox="1"/>
          <p:nvPr/>
        </p:nvSpPr>
        <p:spPr>
          <a:xfrm>
            <a:off x="200012" y="197240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제조사별 판매액 비중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CCD3A-C186-47F4-ABE3-B2242D5B2209}"/>
              </a:ext>
            </a:extLst>
          </p:cNvPr>
          <p:cNvSpPr/>
          <p:nvPr/>
        </p:nvSpPr>
        <p:spPr>
          <a:xfrm>
            <a:off x="421409" y="814467"/>
            <a:ext cx="10065008" cy="62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편의점의 판매액 비중이 가장 높아지는 제조사는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기준으로 제조사 판매액 중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34.1%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비중을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편의점 판매액은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480.26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 원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전체 라면 시장 판매액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3.9%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비중을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2459F6D-855F-4650-BE7D-4382AEAF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153B679-A7A2-4611-A738-DE55428BD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74557"/>
              </p:ext>
            </p:extLst>
          </p:nvPr>
        </p:nvGraphicFramePr>
        <p:xfrm>
          <a:off x="581544" y="1517774"/>
          <a:ext cx="10857600" cy="2282880"/>
        </p:xfrm>
        <a:graphic>
          <a:graphicData uri="http://schemas.openxmlformats.org/drawingml/2006/table">
            <a:tbl>
              <a:tblPr/>
              <a:tblGrid>
                <a:gridCol w="2160000">
                  <a:extLst>
                    <a:ext uri="{9D8B030D-6E8A-4147-A177-3AD203B41FA5}">
                      <a16:colId xmlns:a16="http://schemas.microsoft.com/office/drawing/2014/main" val="3967769183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22350092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60700119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897026558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711152851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32693425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737965887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839143012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135021014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C</a:t>
                      </a:r>
                      <a:r>
                        <a:rPr lang="ko-KR" alt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채널별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판매액 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(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단위 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: 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억 원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비중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전년대비 판매액 변화율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0602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YoY18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YoY19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2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전체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1338.66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1581.47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1410.29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18.14%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-10.82%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5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할인점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7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266.03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303.95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275.00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19.9%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19.2%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19.5%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14.25%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-9.53%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5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편의점</a:t>
                      </a:r>
                    </a:p>
                  </a:txBody>
                  <a:tcPr marL="0" marR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355.45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505.95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480.26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26.6%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32.0%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34.1%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42.34%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-5.08%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136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개인대형</a:t>
                      </a:r>
                    </a:p>
                  </a:txBody>
                  <a:tcPr marL="0" marR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72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303.57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326.46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273.02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22.7%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20.6%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19.4%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7.54%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-16.37%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390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개인소형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+</a:t>
                      </a:r>
                      <a:r>
                        <a:rPr lang="ko-KR" altLang="en-US" sz="10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일반수퍼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  <a:latin typeface="+mn-lt"/>
                      </a:endParaRPr>
                    </a:p>
                  </a:txBody>
                  <a:tcPr marL="0" marR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89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203.87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207.05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166.25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15.2%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13.1%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1.56%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-19.71%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64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체인대형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4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107.62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133.11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114.68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23.69%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-13.85%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7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조합마트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  <a:latin typeface="+mn-lt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A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102.12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104.95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101.09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2.77%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-3.68%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632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92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C8AE791-FE12-4C20-8CF9-090C7EDB8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2083" y="713794"/>
            <a:ext cx="8387835" cy="60156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17D880-5DA4-4323-A40A-DA73E3F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643E1-7242-4829-B991-0475DDE8DC87}"/>
              </a:ext>
            </a:extLst>
          </p:cNvPr>
          <p:cNvSpPr txBox="1"/>
          <p:nvPr/>
        </p:nvSpPr>
        <p:spPr>
          <a:xfrm>
            <a:off x="200012" y="197240"/>
            <a:ext cx="46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 기간 분석</a:t>
            </a:r>
          </a:p>
        </p:txBody>
      </p:sp>
    </p:spTree>
    <p:extLst>
      <p:ext uri="{BB962C8B-B14F-4D97-AF65-F5344CB8AC3E}">
        <p14:creationId xmlns:p14="http://schemas.microsoft.com/office/powerpoint/2010/main" val="155923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0A25F3-EAD6-4D5A-92C1-3D4E6497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A3552-04D6-4B3D-87BF-AAB168079CA1}"/>
              </a:ext>
            </a:extLst>
          </p:cNvPr>
          <p:cNvSpPr/>
          <p:nvPr/>
        </p:nvSpPr>
        <p:spPr>
          <a:xfrm>
            <a:off x="1787371" y="803833"/>
            <a:ext cx="3095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 및 판매액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205BC2-55E5-456C-8F02-EF6987DBF268}"/>
              </a:ext>
            </a:extLst>
          </p:cNvPr>
          <p:cNvSpPr/>
          <p:nvPr/>
        </p:nvSpPr>
        <p:spPr>
          <a:xfrm>
            <a:off x="7757630" y="803833"/>
            <a:ext cx="3095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 및 판매액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F3E52-B1E3-4A58-81D4-40B6B9C2E787}"/>
              </a:ext>
            </a:extLst>
          </p:cNvPr>
          <p:cNvSpPr txBox="1"/>
          <p:nvPr/>
        </p:nvSpPr>
        <p:spPr>
          <a:xfrm>
            <a:off x="200012" y="197240"/>
            <a:ext cx="46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 기간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B0B816-9AB5-4665-8030-89381A58CEA0}"/>
              </a:ext>
            </a:extLst>
          </p:cNvPr>
          <p:cNvSpPr/>
          <p:nvPr/>
        </p:nvSpPr>
        <p:spPr>
          <a:xfrm>
            <a:off x="421408" y="5511337"/>
            <a:ext cx="11770591" cy="62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할인점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개인대형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조합마트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등에서의 판매액 비중이 높은 편이고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편의점에서의 판매액 비중이 높은 편임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특히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출시 시기인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편의점 판매액이 매우 높았고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판매액이 감소하는 가운데 편의점의 점유율은 증가하는 추세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83" name="그래픽 2">
            <a:extLst>
              <a:ext uri="{FF2B5EF4-FFF2-40B4-BE49-F238E27FC236}">
                <a16:creationId xmlns:a16="http://schemas.microsoft.com/office/drawing/2014/main" id="{BF5E0B63-4779-4D3F-A8D1-CD3CB0721562}"/>
              </a:ext>
            </a:extLst>
          </p:cNvPr>
          <p:cNvGrpSpPr/>
          <p:nvPr/>
        </p:nvGrpSpPr>
        <p:grpSpPr>
          <a:xfrm>
            <a:off x="0" y="1274289"/>
            <a:ext cx="12192000" cy="4017592"/>
            <a:chOff x="0" y="1274289"/>
            <a:chExt cx="12192000" cy="4017592"/>
          </a:xfrm>
        </p:grpSpPr>
        <p:grpSp>
          <p:nvGrpSpPr>
            <p:cNvPr id="1984" name="그래픽 2">
              <a:extLst>
                <a:ext uri="{FF2B5EF4-FFF2-40B4-BE49-F238E27FC236}">
                  <a16:creationId xmlns:a16="http://schemas.microsoft.com/office/drawing/2014/main" id="{BF5E0B63-4779-4D3F-A8D1-CD3CB0721562}"/>
                </a:ext>
              </a:extLst>
            </p:cNvPr>
            <p:cNvGrpSpPr/>
            <p:nvPr/>
          </p:nvGrpSpPr>
          <p:grpSpPr>
            <a:xfrm>
              <a:off x="0" y="1272579"/>
              <a:ext cx="12188022" cy="4020567"/>
              <a:chOff x="0" y="1272579"/>
              <a:chExt cx="12188022" cy="4020567"/>
            </a:xfrm>
            <a:solidFill>
              <a:srgbClr val="000000"/>
            </a:solidFill>
          </p:grpSpPr>
          <p:sp>
            <p:nvSpPr>
              <p:cNvPr id="1985" name="자유형: 도형 1984">
                <a:extLst>
                  <a:ext uri="{FF2B5EF4-FFF2-40B4-BE49-F238E27FC236}">
                    <a16:creationId xmlns:a16="http://schemas.microsoft.com/office/drawing/2014/main" id="{4A424D41-B593-4EA4-9FAC-6B7F89512D53}"/>
                  </a:ext>
                </a:extLst>
              </p:cNvPr>
              <p:cNvSpPr/>
              <p:nvPr/>
            </p:nvSpPr>
            <p:spPr>
              <a:xfrm>
                <a:off x="452807" y="1298155"/>
                <a:ext cx="5612032" cy="1822501"/>
              </a:xfrm>
              <a:custGeom>
                <a:avLst/>
                <a:gdLst>
                  <a:gd name="connsiteX0" fmla="*/ 0 w 5612032"/>
                  <a:gd name="connsiteY0" fmla="*/ 0 h 1822501"/>
                  <a:gd name="connsiteX1" fmla="*/ 5612033 w 5612032"/>
                  <a:gd name="connsiteY1" fmla="*/ 0 h 1822501"/>
                  <a:gd name="connsiteX2" fmla="*/ 5612033 w 5612032"/>
                  <a:gd name="connsiteY2" fmla="*/ 1822502 h 1822501"/>
                  <a:gd name="connsiteX3" fmla="*/ 0 w 5612032"/>
                  <a:gd name="connsiteY3" fmla="*/ 1822502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2032" h="1822501">
                    <a:moveTo>
                      <a:pt x="0" y="0"/>
                    </a:moveTo>
                    <a:lnTo>
                      <a:pt x="5612033" y="0"/>
                    </a:lnTo>
                    <a:lnTo>
                      <a:pt x="5612033" y="1822502"/>
                    </a:lnTo>
                    <a:lnTo>
                      <a:pt x="0" y="1822502"/>
                    </a:lnTo>
                    <a:close/>
                  </a:path>
                </a:pathLst>
              </a:custGeom>
              <a:solidFill>
                <a:srgbClr val="FFFFFF"/>
              </a:solidFill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86" name="자유형: 도형 1985">
                <a:extLst>
                  <a:ext uri="{FF2B5EF4-FFF2-40B4-BE49-F238E27FC236}">
                    <a16:creationId xmlns:a16="http://schemas.microsoft.com/office/drawing/2014/main" id="{D477BE2B-E260-49E2-B94A-5D03AF5D0DAD}"/>
                  </a:ext>
                </a:extLst>
              </p:cNvPr>
              <p:cNvSpPr/>
              <p:nvPr/>
            </p:nvSpPr>
            <p:spPr>
              <a:xfrm>
                <a:off x="651698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87" name="TextBox 1986">
                <a:extLst>
                  <a:ext uri="{FF2B5EF4-FFF2-40B4-BE49-F238E27FC236}">
                    <a16:creationId xmlns:a16="http://schemas.microsoft.com/office/drawing/2014/main" id="{4DB6E218-15A3-467D-B23A-EECAD066A101}"/>
                  </a:ext>
                </a:extLst>
              </p:cNvPr>
              <p:cNvSpPr txBox="1"/>
              <p:nvPr/>
            </p:nvSpPr>
            <p:spPr>
              <a:xfrm>
                <a:off x="502400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JF17</a:t>
                </a:r>
              </a:p>
            </p:txBody>
          </p:sp>
          <p:sp>
            <p:nvSpPr>
              <p:cNvPr id="1988" name="자유형: 도형 1987">
                <a:extLst>
                  <a:ext uri="{FF2B5EF4-FFF2-40B4-BE49-F238E27FC236}">
                    <a16:creationId xmlns:a16="http://schemas.microsoft.com/office/drawing/2014/main" id="{330A38F2-2079-4A6D-BE33-C58F93FDB525}"/>
                  </a:ext>
                </a:extLst>
              </p:cNvPr>
              <p:cNvSpPr/>
              <p:nvPr/>
            </p:nvSpPr>
            <p:spPr>
              <a:xfrm>
                <a:off x="958653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89" name="TextBox 1988">
                <a:extLst>
                  <a:ext uri="{FF2B5EF4-FFF2-40B4-BE49-F238E27FC236}">
                    <a16:creationId xmlns:a16="http://schemas.microsoft.com/office/drawing/2014/main" id="{EDAA45E6-67BB-4079-B293-34D49D4A5DB6}"/>
                  </a:ext>
                </a:extLst>
              </p:cNvPr>
              <p:cNvSpPr txBox="1"/>
              <p:nvPr/>
            </p:nvSpPr>
            <p:spPr>
              <a:xfrm>
                <a:off x="785880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MA17</a:t>
                </a:r>
              </a:p>
            </p:txBody>
          </p: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CCF87B01-E89E-4B33-87F9-591789CEB62C}"/>
                  </a:ext>
                </a:extLst>
              </p:cNvPr>
              <p:cNvSpPr/>
              <p:nvPr/>
            </p:nvSpPr>
            <p:spPr>
              <a:xfrm>
                <a:off x="126494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1" name="TextBox 1990">
                <a:extLst>
                  <a:ext uri="{FF2B5EF4-FFF2-40B4-BE49-F238E27FC236}">
                    <a16:creationId xmlns:a16="http://schemas.microsoft.com/office/drawing/2014/main" id="{BAF1F871-9E8E-4A26-B52D-41AE02087667}"/>
                  </a:ext>
                </a:extLst>
              </p:cNvPr>
              <p:cNvSpPr txBox="1"/>
              <p:nvPr/>
            </p:nvSpPr>
            <p:spPr>
              <a:xfrm>
                <a:off x="1102706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MJ17</a:t>
                </a:r>
              </a:p>
            </p:txBody>
          </p:sp>
          <p:sp>
            <p:nvSpPr>
              <p:cNvPr id="1992" name="자유형: 도형 1991">
                <a:extLst>
                  <a:ext uri="{FF2B5EF4-FFF2-40B4-BE49-F238E27FC236}">
                    <a16:creationId xmlns:a16="http://schemas.microsoft.com/office/drawing/2014/main" id="{7AFC279A-C914-45E8-90D2-C0497B8E8A9C}"/>
                  </a:ext>
                </a:extLst>
              </p:cNvPr>
              <p:cNvSpPr/>
              <p:nvPr/>
            </p:nvSpPr>
            <p:spPr>
              <a:xfrm>
                <a:off x="1571899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3" name="TextBox 1992">
                <a:extLst>
                  <a:ext uri="{FF2B5EF4-FFF2-40B4-BE49-F238E27FC236}">
                    <a16:creationId xmlns:a16="http://schemas.microsoft.com/office/drawing/2014/main" id="{BA41EE2B-18FD-4120-9371-40740925066D}"/>
                  </a:ext>
                </a:extLst>
              </p:cNvPr>
              <p:cNvSpPr txBox="1"/>
              <p:nvPr/>
            </p:nvSpPr>
            <p:spPr>
              <a:xfrm>
                <a:off x="1416131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JA17</a:t>
                </a:r>
              </a:p>
            </p:txBody>
          </p:sp>
          <p:sp>
            <p:nvSpPr>
              <p:cNvPr id="1994" name="자유형: 도형 1993">
                <a:extLst>
                  <a:ext uri="{FF2B5EF4-FFF2-40B4-BE49-F238E27FC236}">
                    <a16:creationId xmlns:a16="http://schemas.microsoft.com/office/drawing/2014/main" id="{00B28B1A-E64E-4986-A563-AFC12DC785E2}"/>
                  </a:ext>
                </a:extLst>
              </p:cNvPr>
              <p:cNvSpPr/>
              <p:nvPr/>
            </p:nvSpPr>
            <p:spPr>
              <a:xfrm>
                <a:off x="187885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5" name="TextBox 1994">
                <a:extLst>
                  <a:ext uri="{FF2B5EF4-FFF2-40B4-BE49-F238E27FC236}">
                    <a16:creationId xmlns:a16="http://schemas.microsoft.com/office/drawing/2014/main" id="{E8F462A4-FE29-4044-9A12-F01380A70055}"/>
                  </a:ext>
                </a:extLst>
              </p:cNvPr>
              <p:cNvSpPr txBox="1"/>
              <p:nvPr/>
            </p:nvSpPr>
            <p:spPr>
              <a:xfrm>
                <a:off x="1715979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SO17</a:t>
                </a:r>
              </a:p>
            </p:txBody>
          </p:sp>
          <p:sp>
            <p:nvSpPr>
              <p:cNvPr id="1996" name="자유형: 도형 1995">
                <a:extLst>
                  <a:ext uri="{FF2B5EF4-FFF2-40B4-BE49-F238E27FC236}">
                    <a16:creationId xmlns:a16="http://schemas.microsoft.com/office/drawing/2014/main" id="{967A41F4-9C95-42AA-9167-F6FEAD8806C2}"/>
                  </a:ext>
                </a:extLst>
              </p:cNvPr>
              <p:cNvSpPr/>
              <p:nvPr/>
            </p:nvSpPr>
            <p:spPr>
              <a:xfrm>
                <a:off x="2185145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7" name="TextBox 1996">
                <a:extLst>
                  <a:ext uri="{FF2B5EF4-FFF2-40B4-BE49-F238E27FC236}">
                    <a16:creationId xmlns:a16="http://schemas.microsoft.com/office/drawing/2014/main" id="{BA2683BB-6AEF-4D51-8CEF-20CAA97DC3FF}"/>
                  </a:ext>
                </a:extLst>
              </p:cNvPr>
              <p:cNvSpPr txBox="1"/>
              <p:nvPr/>
            </p:nvSpPr>
            <p:spPr>
              <a:xfrm>
                <a:off x="2019274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ND17</a:t>
                </a:r>
              </a:p>
            </p:txBody>
          </p:sp>
          <p:sp>
            <p:nvSpPr>
              <p:cNvPr id="1998" name="자유형: 도형 1997">
                <a:extLst>
                  <a:ext uri="{FF2B5EF4-FFF2-40B4-BE49-F238E27FC236}">
                    <a16:creationId xmlns:a16="http://schemas.microsoft.com/office/drawing/2014/main" id="{64419F47-2211-4B9B-8CBB-D5C1C09AE8AD}"/>
                  </a:ext>
                </a:extLst>
              </p:cNvPr>
              <p:cNvSpPr/>
              <p:nvPr/>
            </p:nvSpPr>
            <p:spPr>
              <a:xfrm>
                <a:off x="2492100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9" name="TextBox 1998">
                <a:extLst>
                  <a:ext uri="{FF2B5EF4-FFF2-40B4-BE49-F238E27FC236}">
                    <a16:creationId xmlns:a16="http://schemas.microsoft.com/office/drawing/2014/main" id="{771AEB0E-BA28-41F5-BBC1-E1142F20A0C9}"/>
                  </a:ext>
                </a:extLst>
              </p:cNvPr>
              <p:cNvSpPr txBox="1"/>
              <p:nvPr/>
            </p:nvSpPr>
            <p:spPr>
              <a:xfrm>
                <a:off x="2342345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JF18</a:t>
                </a:r>
              </a:p>
            </p:txBody>
          </p:sp>
          <p:sp>
            <p:nvSpPr>
              <p:cNvPr id="2000" name="자유형: 도형 1999">
                <a:extLst>
                  <a:ext uri="{FF2B5EF4-FFF2-40B4-BE49-F238E27FC236}">
                    <a16:creationId xmlns:a16="http://schemas.microsoft.com/office/drawing/2014/main" id="{7EDDA5C2-EF6B-433D-98CD-DFFEDA364172}"/>
                  </a:ext>
                </a:extLst>
              </p:cNvPr>
              <p:cNvSpPr/>
              <p:nvPr/>
            </p:nvSpPr>
            <p:spPr>
              <a:xfrm>
                <a:off x="2798392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1" name="TextBox 2000">
                <a:extLst>
                  <a:ext uri="{FF2B5EF4-FFF2-40B4-BE49-F238E27FC236}">
                    <a16:creationId xmlns:a16="http://schemas.microsoft.com/office/drawing/2014/main" id="{133FD97E-79F2-4FD5-8DA6-314328876084}"/>
                  </a:ext>
                </a:extLst>
              </p:cNvPr>
              <p:cNvSpPr txBox="1"/>
              <p:nvPr/>
            </p:nvSpPr>
            <p:spPr>
              <a:xfrm>
                <a:off x="2625824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MA18</a:t>
                </a:r>
              </a:p>
            </p:txBody>
          </p:sp>
          <p:sp>
            <p:nvSpPr>
              <p:cNvPr id="2002" name="자유형: 도형 2001">
                <a:extLst>
                  <a:ext uri="{FF2B5EF4-FFF2-40B4-BE49-F238E27FC236}">
                    <a16:creationId xmlns:a16="http://schemas.microsoft.com/office/drawing/2014/main" id="{FA96C8D1-C8DA-4FD7-A01D-83B2802D06D4}"/>
                  </a:ext>
                </a:extLst>
              </p:cNvPr>
              <p:cNvSpPr/>
              <p:nvPr/>
            </p:nvSpPr>
            <p:spPr>
              <a:xfrm>
                <a:off x="3105346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3" name="TextBox 2002">
                <a:extLst>
                  <a:ext uri="{FF2B5EF4-FFF2-40B4-BE49-F238E27FC236}">
                    <a16:creationId xmlns:a16="http://schemas.microsoft.com/office/drawing/2014/main" id="{D5B1B60D-720A-46C2-BFF6-1D2ABBA67D15}"/>
                  </a:ext>
                </a:extLst>
              </p:cNvPr>
              <p:cNvSpPr txBox="1"/>
              <p:nvPr/>
            </p:nvSpPr>
            <p:spPr>
              <a:xfrm>
                <a:off x="2942650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MJ18</a:t>
                </a:r>
              </a:p>
            </p:txBody>
          </p:sp>
          <p:sp>
            <p:nvSpPr>
              <p:cNvPr id="2004" name="자유형: 도형 2003">
                <a:extLst>
                  <a:ext uri="{FF2B5EF4-FFF2-40B4-BE49-F238E27FC236}">
                    <a16:creationId xmlns:a16="http://schemas.microsoft.com/office/drawing/2014/main" id="{23336188-2572-4976-A146-3C1991B9B45F}"/>
                  </a:ext>
                </a:extLst>
              </p:cNvPr>
              <p:cNvSpPr/>
              <p:nvPr/>
            </p:nvSpPr>
            <p:spPr>
              <a:xfrm>
                <a:off x="3411638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5" name="TextBox 2004">
                <a:extLst>
                  <a:ext uri="{FF2B5EF4-FFF2-40B4-BE49-F238E27FC236}">
                    <a16:creationId xmlns:a16="http://schemas.microsoft.com/office/drawing/2014/main" id="{F6A0E2F3-6213-40C8-9045-409871245D70}"/>
                  </a:ext>
                </a:extLst>
              </p:cNvPr>
              <p:cNvSpPr txBox="1"/>
              <p:nvPr/>
            </p:nvSpPr>
            <p:spPr>
              <a:xfrm>
                <a:off x="3256076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JA18</a:t>
                </a:r>
              </a:p>
            </p:txBody>
          </p:sp>
          <p:sp>
            <p:nvSpPr>
              <p:cNvPr id="2006" name="자유형: 도형 2005">
                <a:extLst>
                  <a:ext uri="{FF2B5EF4-FFF2-40B4-BE49-F238E27FC236}">
                    <a16:creationId xmlns:a16="http://schemas.microsoft.com/office/drawing/2014/main" id="{B2A84047-9AB6-4C44-B81F-321298A7A8DB}"/>
                  </a:ext>
                </a:extLst>
              </p:cNvPr>
              <p:cNvSpPr/>
              <p:nvPr/>
            </p:nvSpPr>
            <p:spPr>
              <a:xfrm>
                <a:off x="3718593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7" name="TextBox 2006">
                <a:extLst>
                  <a:ext uri="{FF2B5EF4-FFF2-40B4-BE49-F238E27FC236}">
                    <a16:creationId xmlns:a16="http://schemas.microsoft.com/office/drawing/2014/main" id="{19E06AF0-7D9B-47F1-8D5D-4EA8A6DA94F1}"/>
                  </a:ext>
                </a:extLst>
              </p:cNvPr>
              <p:cNvSpPr txBox="1"/>
              <p:nvPr/>
            </p:nvSpPr>
            <p:spPr>
              <a:xfrm>
                <a:off x="3555923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SO18</a:t>
                </a:r>
              </a:p>
            </p:txBody>
          </p:sp>
          <p:sp>
            <p:nvSpPr>
              <p:cNvPr id="2008" name="자유형: 도형 2007">
                <a:extLst>
                  <a:ext uri="{FF2B5EF4-FFF2-40B4-BE49-F238E27FC236}">
                    <a16:creationId xmlns:a16="http://schemas.microsoft.com/office/drawing/2014/main" id="{A21A7C95-9CD8-443E-A77C-BBB5E29653BD}"/>
                  </a:ext>
                </a:extLst>
              </p:cNvPr>
              <p:cNvSpPr/>
              <p:nvPr/>
            </p:nvSpPr>
            <p:spPr>
              <a:xfrm>
                <a:off x="402488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9" name="TextBox 2008">
                <a:extLst>
                  <a:ext uri="{FF2B5EF4-FFF2-40B4-BE49-F238E27FC236}">
                    <a16:creationId xmlns:a16="http://schemas.microsoft.com/office/drawing/2014/main" id="{172A6584-4CE7-4E6B-BD88-D084DD17D898}"/>
                  </a:ext>
                </a:extLst>
              </p:cNvPr>
              <p:cNvSpPr txBox="1"/>
              <p:nvPr/>
            </p:nvSpPr>
            <p:spPr>
              <a:xfrm>
                <a:off x="3859218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ND18</a:t>
                </a:r>
              </a:p>
            </p:txBody>
          </p:sp>
          <p:sp>
            <p:nvSpPr>
              <p:cNvPr id="2010" name="자유형: 도형 2009">
                <a:extLst>
                  <a:ext uri="{FF2B5EF4-FFF2-40B4-BE49-F238E27FC236}">
                    <a16:creationId xmlns:a16="http://schemas.microsoft.com/office/drawing/2014/main" id="{D8E68229-8450-4DB5-B127-40C7E73CBC79}"/>
                  </a:ext>
                </a:extLst>
              </p:cNvPr>
              <p:cNvSpPr/>
              <p:nvPr/>
            </p:nvSpPr>
            <p:spPr>
              <a:xfrm>
                <a:off x="4331839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1" name="TextBox 2010">
                <a:extLst>
                  <a:ext uri="{FF2B5EF4-FFF2-40B4-BE49-F238E27FC236}">
                    <a16:creationId xmlns:a16="http://schemas.microsoft.com/office/drawing/2014/main" id="{6322F48E-2865-43A0-ADA0-EB2296C1A2E6}"/>
                  </a:ext>
                </a:extLst>
              </p:cNvPr>
              <p:cNvSpPr txBox="1"/>
              <p:nvPr/>
            </p:nvSpPr>
            <p:spPr>
              <a:xfrm>
                <a:off x="4182290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JF19</a:t>
                </a:r>
              </a:p>
            </p:txBody>
          </p:sp>
          <p:sp>
            <p:nvSpPr>
              <p:cNvPr id="2012" name="자유형: 도형 2011">
                <a:extLst>
                  <a:ext uri="{FF2B5EF4-FFF2-40B4-BE49-F238E27FC236}">
                    <a16:creationId xmlns:a16="http://schemas.microsoft.com/office/drawing/2014/main" id="{F45D7939-1930-4E70-8188-812271ED7D99}"/>
                  </a:ext>
                </a:extLst>
              </p:cNvPr>
              <p:cNvSpPr/>
              <p:nvPr/>
            </p:nvSpPr>
            <p:spPr>
              <a:xfrm>
                <a:off x="4638131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3" name="TextBox 2012">
                <a:extLst>
                  <a:ext uri="{FF2B5EF4-FFF2-40B4-BE49-F238E27FC236}">
                    <a16:creationId xmlns:a16="http://schemas.microsoft.com/office/drawing/2014/main" id="{634C2107-654C-4B48-AE70-A9BA500178F2}"/>
                  </a:ext>
                </a:extLst>
              </p:cNvPr>
              <p:cNvSpPr txBox="1"/>
              <p:nvPr/>
            </p:nvSpPr>
            <p:spPr>
              <a:xfrm>
                <a:off x="4465769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MA19</a:t>
                </a:r>
              </a:p>
            </p:txBody>
          </p:sp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7F6CEB8D-05EC-4054-9683-D87FED6FD43B}"/>
                  </a:ext>
                </a:extLst>
              </p:cNvPr>
              <p:cNvSpPr/>
              <p:nvPr/>
            </p:nvSpPr>
            <p:spPr>
              <a:xfrm>
                <a:off x="4945085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TextBox 2014">
                <a:extLst>
                  <a:ext uri="{FF2B5EF4-FFF2-40B4-BE49-F238E27FC236}">
                    <a16:creationId xmlns:a16="http://schemas.microsoft.com/office/drawing/2014/main" id="{883883B1-84F2-46D7-A6DC-F6CBCC870927}"/>
                  </a:ext>
                </a:extLst>
              </p:cNvPr>
              <p:cNvSpPr txBox="1"/>
              <p:nvPr/>
            </p:nvSpPr>
            <p:spPr>
              <a:xfrm>
                <a:off x="4782595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MJ19</a:t>
                </a:r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19EB036E-A90F-45F6-9A12-D42B1791498B}"/>
                  </a:ext>
                </a:extLst>
              </p:cNvPr>
              <p:cNvSpPr/>
              <p:nvPr/>
            </p:nvSpPr>
            <p:spPr>
              <a:xfrm>
                <a:off x="5252040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7" name="TextBox 2016">
                <a:extLst>
                  <a:ext uri="{FF2B5EF4-FFF2-40B4-BE49-F238E27FC236}">
                    <a16:creationId xmlns:a16="http://schemas.microsoft.com/office/drawing/2014/main" id="{18986648-1A6F-4BC5-A51D-32F0D3676EB7}"/>
                  </a:ext>
                </a:extLst>
              </p:cNvPr>
              <p:cNvSpPr txBox="1"/>
              <p:nvPr/>
            </p:nvSpPr>
            <p:spPr>
              <a:xfrm>
                <a:off x="5096020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JA19</a:t>
                </a:r>
              </a:p>
            </p:txBody>
          </p: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6A687DE-E1AF-4B8E-B141-203BE4CFD343}"/>
                  </a:ext>
                </a:extLst>
              </p:cNvPr>
              <p:cNvSpPr/>
              <p:nvPr/>
            </p:nvSpPr>
            <p:spPr>
              <a:xfrm>
                <a:off x="5558332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TextBox 2018">
                <a:extLst>
                  <a:ext uri="{FF2B5EF4-FFF2-40B4-BE49-F238E27FC236}">
                    <a16:creationId xmlns:a16="http://schemas.microsoft.com/office/drawing/2014/main" id="{70B47BB6-1CA2-46AF-B692-20FBB8F25F5E}"/>
                  </a:ext>
                </a:extLst>
              </p:cNvPr>
              <p:cNvSpPr txBox="1"/>
              <p:nvPr/>
            </p:nvSpPr>
            <p:spPr>
              <a:xfrm>
                <a:off x="5395868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SO19</a:t>
                </a:r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974B91B7-E2AC-43BC-94FF-2BD0ACBBFEB8}"/>
                  </a:ext>
                </a:extLst>
              </p:cNvPr>
              <p:cNvSpPr/>
              <p:nvPr/>
            </p:nvSpPr>
            <p:spPr>
              <a:xfrm>
                <a:off x="5865286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1" name="TextBox 2020">
                <a:extLst>
                  <a:ext uri="{FF2B5EF4-FFF2-40B4-BE49-F238E27FC236}">
                    <a16:creationId xmlns:a16="http://schemas.microsoft.com/office/drawing/2014/main" id="{2C0507DE-4DA9-4C59-8C5A-E5B9930BAD09}"/>
                  </a:ext>
                </a:extLst>
              </p:cNvPr>
              <p:cNvSpPr txBox="1"/>
              <p:nvPr/>
            </p:nvSpPr>
            <p:spPr>
              <a:xfrm>
                <a:off x="5699163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ND19</a:t>
                </a:r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89626235-D965-4E4E-8D47-CEF8D8BF863C}"/>
                  </a:ext>
                </a:extLst>
              </p:cNvPr>
              <p:cNvSpPr/>
              <p:nvPr/>
            </p:nvSpPr>
            <p:spPr>
              <a:xfrm>
                <a:off x="452807" y="3120657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TextBox 2022">
                <a:extLst>
                  <a:ext uri="{FF2B5EF4-FFF2-40B4-BE49-F238E27FC236}">
                    <a16:creationId xmlns:a16="http://schemas.microsoft.com/office/drawing/2014/main" id="{529F9C55-DE8C-495E-AB08-540199EB4ADA}"/>
                  </a:ext>
                </a:extLst>
              </p:cNvPr>
              <p:cNvSpPr txBox="1"/>
              <p:nvPr/>
            </p:nvSpPr>
            <p:spPr>
              <a:xfrm>
                <a:off x="238413" y="3049201"/>
                <a:ext cx="27569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0%</a:t>
                </a:r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F5C6E6A3-8559-4567-A482-15E329B1E661}"/>
                  </a:ext>
                </a:extLst>
              </p:cNvPr>
              <p:cNvSpPr/>
              <p:nvPr/>
            </p:nvSpPr>
            <p:spPr>
              <a:xfrm>
                <a:off x="452807" y="2756024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5" name="TextBox 2024">
                <a:extLst>
                  <a:ext uri="{FF2B5EF4-FFF2-40B4-BE49-F238E27FC236}">
                    <a16:creationId xmlns:a16="http://schemas.microsoft.com/office/drawing/2014/main" id="{05F8EB18-4956-4286-A39E-9EEE79365BA7}"/>
                  </a:ext>
                </a:extLst>
              </p:cNvPr>
              <p:cNvSpPr txBox="1"/>
              <p:nvPr/>
            </p:nvSpPr>
            <p:spPr>
              <a:xfrm>
                <a:off x="204559" y="2684727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20%</a:t>
                </a:r>
              </a:p>
            </p:txBody>
          </p: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8C5D0E8C-6BA7-483F-8A9F-8989C38030F1}"/>
                  </a:ext>
                </a:extLst>
              </p:cNvPr>
              <p:cNvSpPr/>
              <p:nvPr/>
            </p:nvSpPr>
            <p:spPr>
              <a:xfrm>
                <a:off x="452807" y="2391391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TextBox 2026">
                <a:extLst>
                  <a:ext uri="{FF2B5EF4-FFF2-40B4-BE49-F238E27FC236}">
                    <a16:creationId xmlns:a16="http://schemas.microsoft.com/office/drawing/2014/main" id="{A616C033-1DA9-429F-BA68-D9F6872E0267}"/>
                  </a:ext>
                </a:extLst>
              </p:cNvPr>
              <p:cNvSpPr txBox="1"/>
              <p:nvPr/>
            </p:nvSpPr>
            <p:spPr>
              <a:xfrm>
                <a:off x="204559" y="2320260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40%</a:t>
                </a:r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54AB08CA-A073-4F51-A611-66E9E4E9AC0B}"/>
                  </a:ext>
                </a:extLst>
              </p:cNvPr>
              <p:cNvSpPr/>
              <p:nvPr/>
            </p:nvSpPr>
            <p:spPr>
              <a:xfrm>
                <a:off x="452807" y="2026758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TextBox 2028">
                <a:extLst>
                  <a:ext uri="{FF2B5EF4-FFF2-40B4-BE49-F238E27FC236}">
                    <a16:creationId xmlns:a16="http://schemas.microsoft.com/office/drawing/2014/main" id="{48FCC281-548C-4D1D-B49B-A9752E734826}"/>
                  </a:ext>
                </a:extLst>
              </p:cNvPr>
              <p:cNvSpPr txBox="1"/>
              <p:nvPr/>
            </p:nvSpPr>
            <p:spPr>
              <a:xfrm>
                <a:off x="204559" y="1955799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60%</a:t>
                </a:r>
              </a:p>
            </p:txBody>
          </p:sp>
          <p:sp>
            <p:nvSpPr>
              <p:cNvPr id="2030" name="자유형: 도형 2029">
                <a:extLst>
                  <a:ext uri="{FF2B5EF4-FFF2-40B4-BE49-F238E27FC236}">
                    <a16:creationId xmlns:a16="http://schemas.microsoft.com/office/drawing/2014/main" id="{3EDB20E6-ACEC-4AD3-81FB-673BCEFE5E98}"/>
                  </a:ext>
                </a:extLst>
              </p:cNvPr>
              <p:cNvSpPr/>
              <p:nvPr/>
            </p:nvSpPr>
            <p:spPr>
              <a:xfrm>
                <a:off x="452807" y="1662788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31" name="TextBox 2030">
                <a:extLst>
                  <a:ext uri="{FF2B5EF4-FFF2-40B4-BE49-F238E27FC236}">
                    <a16:creationId xmlns:a16="http://schemas.microsoft.com/office/drawing/2014/main" id="{FE7537FE-43FB-4242-8443-AF901BCE835B}"/>
                  </a:ext>
                </a:extLst>
              </p:cNvPr>
              <p:cNvSpPr txBox="1"/>
              <p:nvPr/>
            </p:nvSpPr>
            <p:spPr>
              <a:xfrm>
                <a:off x="204559" y="1591327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80%</a:t>
                </a:r>
              </a:p>
            </p:txBody>
          </p:sp>
          <p:sp>
            <p:nvSpPr>
              <p:cNvPr id="2032" name="자유형: 도형 2031">
                <a:extLst>
                  <a:ext uri="{FF2B5EF4-FFF2-40B4-BE49-F238E27FC236}">
                    <a16:creationId xmlns:a16="http://schemas.microsoft.com/office/drawing/2014/main" id="{88A65228-4272-4190-B400-E3D658FC807B}"/>
                  </a:ext>
                </a:extLst>
              </p:cNvPr>
              <p:cNvSpPr/>
              <p:nvPr/>
            </p:nvSpPr>
            <p:spPr>
              <a:xfrm>
                <a:off x="452807" y="1298155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33" name="TextBox 2032">
                <a:extLst>
                  <a:ext uri="{FF2B5EF4-FFF2-40B4-BE49-F238E27FC236}">
                    <a16:creationId xmlns:a16="http://schemas.microsoft.com/office/drawing/2014/main" id="{99A7CE37-7B42-4FD6-9493-59C8082CFD72}"/>
                  </a:ext>
                </a:extLst>
              </p:cNvPr>
              <p:cNvSpPr txBox="1"/>
              <p:nvPr/>
            </p:nvSpPr>
            <p:spPr>
              <a:xfrm>
                <a:off x="170699" y="1226859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100%</a:t>
                </a:r>
              </a:p>
            </p:txBody>
          </p:sp>
          <p:grpSp>
            <p:nvGrpSpPr>
              <p:cNvPr id="20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2748732"/>
                <a:ext cx="245298" cy="371925"/>
                <a:chOff x="529049" y="2748732"/>
                <a:chExt cx="245298" cy="371925"/>
              </a:xfrm>
              <a:solidFill>
                <a:srgbClr val="000000"/>
              </a:solidFill>
            </p:grpSpPr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75FFF125-F008-4B41-82F4-2B7E5540F97C}"/>
                    </a:ext>
                  </a:extLst>
                </p:cNvPr>
                <p:cNvSpPr/>
                <p:nvPr/>
              </p:nvSpPr>
              <p:spPr>
                <a:xfrm>
                  <a:off x="529049" y="2748732"/>
                  <a:ext cx="245298" cy="371925"/>
                </a:xfrm>
                <a:custGeom>
                  <a:avLst/>
                  <a:gdLst>
                    <a:gd name="connsiteX0" fmla="*/ 0 w 245298"/>
                    <a:gd name="connsiteY0" fmla="*/ 0 h 371925"/>
                    <a:gd name="connsiteX1" fmla="*/ 245299 w 245298"/>
                    <a:gd name="connsiteY1" fmla="*/ 0 h 371925"/>
                    <a:gd name="connsiteX2" fmla="*/ 245299 w 245298"/>
                    <a:gd name="connsiteY2" fmla="*/ 371926 h 371925"/>
                    <a:gd name="connsiteX3" fmla="*/ 0 w 245298"/>
                    <a:gd name="connsiteY3" fmla="*/ 371926 h 37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192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1926"/>
                      </a:lnTo>
                      <a:lnTo>
                        <a:pt x="0" y="37192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51E6BAA4-45AE-486C-AB62-4ECA8C53787C}"/>
                    </a:ext>
                  </a:extLst>
                </p:cNvPr>
                <p:cNvSpPr/>
                <p:nvPr/>
              </p:nvSpPr>
              <p:spPr>
                <a:xfrm>
                  <a:off x="529049" y="2748732"/>
                  <a:ext cx="245298" cy="371925"/>
                </a:xfrm>
                <a:custGeom>
                  <a:avLst/>
                  <a:gdLst>
                    <a:gd name="connsiteX0" fmla="*/ 0 w 245298"/>
                    <a:gd name="connsiteY0" fmla="*/ 0 h 371925"/>
                    <a:gd name="connsiteX1" fmla="*/ 245299 w 245298"/>
                    <a:gd name="connsiteY1" fmla="*/ 0 h 371925"/>
                    <a:gd name="connsiteX2" fmla="*/ 245299 w 245298"/>
                    <a:gd name="connsiteY2" fmla="*/ 371926 h 371925"/>
                    <a:gd name="connsiteX3" fmla="*/ 0 w 245298"/>
                    <a:gd name="connsiteY3" fmla="*/ 371926 h 37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192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1926"/>
                      </a:lnTo>
                      <a:lnTo>
                        <a:pt x="0" y="37192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2771272"/>
                <a:ext cx="245298" cy="348721"/>
                <a:chOff x="836003" y="2771272"/>
                <a:chExt cx="245298" cy="348721"/>
              </a:xfrm>
              <a:solidFill>
                <a:srgbClr val="000000"/>
              </a:solidFill>
            </p:grpSpPr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03C9B277-F07D-4D2E-9781-9288FD7F3375}"/>
                    </a:ext>
                  </a:extLst>
                </p:cNvPr>
                <p:cNvSpPr/>
                <p:nvPr/>
              </p:nvSpPr>
              <p:spPr>
                <a:xfrm>
                  <a:off x="836003" y="2771272"/>
                  <a:ext cx="245298" cy="348721"/>
                </a:xfrm>
                <a:custGeom>
                  <a:avLst/>
                  <a:gdLst>
                    <a:gd name="connsiteX0" fmla="*/ 0 w 245298"/>
                    <a:gd name="connsiteY0" fmla="*/ 0 h 348721"/>
                    <a:gd name="connsiteX1" fmla="*/ 245299 w 245298"/>
                    <a:gd name="connsiteY1" fmla="*/ 0 h 348721"/>
                    <a:gd name="connsiteX2" fmla="*/ 245299 w 245298"/>
                    <a:gd name="connsiteY2" fmla="*/ 348722 h 348721"/>
                    <a:gd name="connsiteX3" fmla="*/ 0 w 245298"/>
                    <a:gd name="connsiteY3" fmla="*/ 348722 h 34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872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8722"/>
                      </a:lnTo>
                      <a:lnTo>
                        <a:pt x="0" y="34872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EF2FE3B-C066-4F33-A619-5B5CF471D7D9}"/>
                    </a:ext>
                  </a:extLst>
                </p:cNvPr>
                <p:cNvSpPr/>
                <p:nvPr/>
              </p:nvSpPr>
              <p:spPr>
                <a:xfrm>
                  <a:off x="836003" y="2771272"/>
                  <a:ext cx="245298" cy="348721"/>
                </a:xfrm>
                <a:custGeom>
                  <a:avLst/>
                  <a:gdLst>
                    <a:gd name="connsiteX0" fmla="*/ 0 w 245298"/>
                    <a:gd name="connsiteY0" fmla="*/ 0 h 348721"/>
                    <a:gd name="connsiteX1" fmla="*/ 245299 w 245298"/>
                    <a:gd name="connsiteY1" fmla="*/ 0 h 348721"/>
                    <a:gd name="connsiteX2" fmla="*/ 245299 w 245298"/>
                    <a:gd name="connsiteY2" fmla="*/ 348722 h 348721"/>
                    <a:gd name="connsiteX3" fmla="*/ 0 w 245298"/>
                    <a:gd name="connsiteY3" fmla="*/ 348722 h 34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872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8722"/>
                      </a:lnTo>
                      <a:lnTo>
                        <a:pt x="0" y="34872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2765969"/>
                <a:ext cx="245298" cy="354688"/>
                <a:chOff x="1142295" y="2765969"/>
                <a:chExt cx="245298" cy="354688"/>
              </a:xfrm>
              <a:solidFill>
                <a:srgbClr val="000000"/>
              </a:solidFill>
            </p:grpSpPr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3F87BA1E-040C-474B-AE5D-5E894E8FBD54}"/>
                    </a:ext>
                  </a:extLst>
                </p:cNvPr>
                <p:cNvSpPr/>
                <p:nvPr/>
              </p:nvSpPr>
              <p:spPr>
                <a:xfrm>
                  <a:off x="1142295" y="2765969"/>
                  <a:ext cx="245298" cy="354688"/>
                </a:xfrm>
                <a:custGeom>
                  <a:avLst/>
                  <a:gdLst>
                    <a:gd name="connsiteX0" fmla="*/ 0 w 245298"/>
                    <a:gd name="connsiteY0" fmla="*/ 0 h 354688"/>
                    <a:gd name="connsiteX1" fmla="*/ 245299 w 245298"/>
                    <a:gd name="connsiteY1" fmla="*/ 0 h 354688"/>
                    <a:gd name="connsiteX2" fmla="*/ 245299 w 245298"/>
                    <a:gd name="connsiteY2" fmla="*/ 354688 h 354688"/>
                    <a:gd name="connsiteX3" fmla="*/ 0 w 245298"/>
                    <a:gd name="connsiteY3" fmla="*/ 354688 h 354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468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4688"/>
                      </a:lnTo>
                      <a:lnTo>
                        <a:pt x="0" y="35468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2D31D81F-8EB9-4257-A8A2-37C928D276AE}"/>
                    </a:ext>
                  </a:extLst>
                </p:cNvPr>
                <p:cNvSpPr/>
                <p:nvPr/>
              </p:nvSpPr>
              <p:spPr>
                <a:xfrm>
                  <a:off x="1142295" y="2765969"/>
                  <a:ext cx="245298" cy="354688"/>
                </a:xfrm>
                <a:custGeom>
                  <a:avLst/>
                  <a:gdLst>
                    <a:gd name="connsiteX0" fmla="*/ 0 w 245298"/>
                    <a:gd name="connsiteY0" fmla="*/ 0 h 354688"/>
                    <a:gd name="connsiteX1" fmla="*/ 245299 w 245298"/>
                    <a:gd name="connsiteY1" fmla="*/ 0 h 354688"/>
                    <a:gd name="connsiteX2" fmla="*/ 245299 w 245298"/>
                    <a:gd name="connsiteY2" fmla="*/ 354688 h 354688"/>
                    <a:gd name="connsiteX3" fmla="*/ 0 w 245298"/>
                    <a:gd name="connsiteY3" fmla="*/ 354688 h 354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468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4688"/>
                      </a:lnTo>
                      <a:lnTo>
                        <a:pt x="0" y="354688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4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2735472"/>
                <a:ext cx="245298" cy="385184"/>
                <a:chOff x="1449250" y="2735472"/>
                <a:chExt cx="245298" cy="385184"/>
              </a:xfrm>
              <a:solidFill>
                <a:srgbClr val="000000"/>
              </a:solidFill>
            </p:grpSpPr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657DCCBD-08D4-4C5F-AAD7-E919F2C53A90}"/>
                    </a:ext>
                  </a:extLst>
                </p:cNvPr>
                <p:cNvSpPr/>
                <p:nvPr/>
              </p:nvSpPr>
              <p:spPr>
                <a:xfrm>
                  <a:off x="1449250" y="2735472"/>
                  <a:ext cx="245298" cy="385184"/>
                </a:xfrm>
                <a:custGeom>
                  <a:avLst/>
                  <a:gdLst>
                    <a:gd name="connsiteX0" fmla="*/ 0 w 245298"/>
                    <a:gd name="connsiteY0" fmla="*/ 0 h 385184"/>
                    <a:gd name="connsiteX1" fmla="*/ 245299 w 245298"/>
                    <a:gd name="connsiteY1" fmla="*/ 0 h 385184"/>
                    <a:gd name="connsiteX2" fmla="*/ 245299 w 245298"/>
                    <a:gd name="connsiteY2" fmla="*/ 385185 h 385184"/>
                    <a:gd name="connsiteX3" fmla="*/ 0 w 245298"/>
                    <a:gd name="connsiteY3" fmla="*/ 385185 h 385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851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85185"/>
                      </a:lnTo>
                      <a:lnTo>
                        <a:pt x="0" y="38518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BA9D0A41-30E4-41CE-8440-6F69CEDE91DD}"/>
                    </a:ext>
                  </a:extLst>
                </p:cNvPr>
                <p:cNvSpPr/>
                <p:nvPr/>
              </p:nvSpPr>
              <p:spPr>
                <a:xfrm>
                  <a:off x="1449250" y="2735472"/>
                  <a:ext cx="245298" cy="385184"/>
                </a:xfrm>
                <a:custGeom>
                  <a:avLst/>
                  <a:gdLst>
                    <a:gd name="connsiteX0" fmla="*/ 0 w 245298"/>
                    <a:gd name="connsiteY0" fmla="*/ 0 h 385184"/>
                    <a:gd name="connsiteX1" fmla="*/ 245299 w 245298"/>
                    <a:gd name="connsiteY1" fmla="*/ 0 h 385184"/>
                    <a:gd name="connsiteX2" fmla="*/ 245299 w 245298"/>
                    <a:gd name="connsiteY2" fmla="*/ 385185 h 385184"/>
                    <a:gd name="connsiteX3" fmla="*/ 0 w 245298"/>
                    <a:gd name="connsiteY3" fmla="*/ 385185 h 385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851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85185"/>
                      </a:lnTo>
                      <a:lnTo>
                        <a:pt x="0" y="38518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4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2765969"/>
                <a:ext cx="245298" cy="354025"/>
                <a:chOff x="1755541" y="2765969"/>
                <a:chExt cx="245298" cy="354025"/>
              </a:xfrm>
              <a:solidFill>
                <a:srgbClr val="000000"/>
              </a:solidFill>
            </p:grpSpPr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DF1F4456-E811-43B3-9A27-DAC919FC827D}"/>
                    </a:ext>
                  </a:extLst>
                </p:cNvPr>
                <p:cNvSpPr/>
                <p:nvPr/>
              </p:nvSpPr>
              <p:spPr>
                <a:xfrm>
                  <a:off x="1755541" y="2765969"/>
                  <a:ext cx="245298" cy="354025"/>
                </a:xfrm>
                <a:custGeom>
                  <a:avLst/>
                  <a:gdLst>
                    <a:gd name="connsiteX0" fmla="*/ 0 w 245298"/>
                    <a:gd name="connsiteY0" fmla="*/ 0 h 354025"/>
                    <a:gd name="connsiteX1" fmla="*/ 245298 w 245298"/>
                    <a:gd name="connsiteY1" fmla="*/ 0 h 354025"/>
                    <a:gd name="connsiteX2" fmla="*/ 245298 w 245298"/>
                    <a:gd name="connsiteY2" fmla="*/ 354025 h 354025"/>
                    <a:gd name="connsiteX3" fmla="*/ 0 w 245298"/>
                    <a:gd name="connsiteY3" fmla="*/ 354025 h 3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402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54025"/>
                      </a:lnTo>
                      <a:lnTo>
                        <a:pt x="0" y="35402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66DFCE1C-04A0-415C-908A-591BF31A6A8F}"/>
                    </a:ext>
                  </a:extLst>
                </p:cNvPr>
                <p:cNvSpPr/>
                <p:nvPr/>
              </p:nvSpPr>
              <p:spPr>
                <a:xfrm>
                  <a:off x="1755541" y="2765969"/>
                  <a:ext cx="245298" cy="354025"/>
                </a:xfrm>
                <a:custGeom>
                  <a:avLst/>
                  <a:gdLst>
                    <a:gd name="connsiteX0" fmla="*/ 0 w 245298"/>
                    <a:gd name="connsiteY0" fmla="*/ 0 h 354025"/>
                    <a:gd name="connsiteX1" fmla="*/ 245298 w 245298"/>
                    <a:gd name="connsiteY1" fmla="*/ 0 h 354025"/>
                    <a:gd name="connsiteX2" fmla="*/ 245298 w 245298"/>
                    <a:gd name="connsiteY2" fmla="*/ 354025 h 354025"/>
                    <a:gd name="connsiteX3" fmla="*/ 0 w 245298"/>
                    <a:gd name="connsiteY3" fmla="*/ 354025 h 3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402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54025"/>
                      </a:lnTo>
                      <a:lnTo>
                        <a:pt x="0" y="35402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2792487"/>
                <a:ext cx="245298" cy="328169"/>
                <a:chOff x="2062496" y="2792487"/>
                <a:chExt cx="245298" cy="328169"/>
              </a:xfrm>
              <a:solidFill>
                <a:srgbClr val="000000"/>
              </a:solidFill>
            </p:grpSpPr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51474E85-EBDF-4415-B598-48ECBFE14E11}"/>
                    </a:ext>
                  </a:extLst>
                </p:cNvPr>
                <p:cNvSpPr/>
                <p:nvPr/>
              </p:nvSpPr>
              <p:spPr>
                <a:xfrm>
                  <a:off x="2062496" y="2792487"/>
                  <a:ext cx="245298" cy="328169"/>
                </a:xfrm>
                <a:custGeom>
                  <a:avLst/>
                  <a:gdLst>
                    <a:gd name="connsiteX0" fmla="*/ 0 w 245298"/>
                    <a:gd name="connsiteY0" fmla="*/ 0 h 328169"/>
                    <a:gd name="connsiteX1" fmla="*/ 245299 w 245298"/>
                    <a:gd name="connsiteY1" fmla="*/ 0 h 328169"/>
                    <a:gd name="connsiteX2" fmla="*/ 245299 w 245298"/>
                    <a:gd name="connsiteY2" fmla="*/ 328170 h 328169"/>
                    <a:gd name="connsiteX3" fmla="*/ 0 w 245298"/>
                    <a:gd name="connsiteY3" fmla="*/ 328170 h 32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816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8170"/>
                      </a:lnTo>
                      <a:lnTo>
                        <a:pt x="0" y="32817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C27456E5-C329-4F8E-A379-8435262E91C6}"/>
                    </a:ext>
                  </a:extLst>
                </p:cNvPr>
                <p:cNvSpPr/>
                <p:nvPr/>
              </p:nvSpPr>
              <p:spPr>
                <a:xfrm>
                  <a:off x="2062496" y="2792487"/>
                  <a:ext cx="245298" cy="328169"/>
                </a:xfrm>
                <a:custGeom>
                  <a:avLst/>
                  <a:gdLst>
                    <a:gd name="connsiteX0" fmla="*/ 0 w 245298"/>
                    <a:gd name="connsiteY0" fmla="*/ 0 h 328169"/>
                    <a:gd name="connsiteX1" fmla="*/ 245299 w 245298"/>
                    <a:gd name="connsiteY1" fmla="*/ 0 h 328169"/>
                    <a:gd name="connsiteX2" fmla="*/ 245299 w 245298"/>
                    <a:gd name="connsiteY2" fmla="*/ 328170 h 328169"/>
                    <a:gd name="connsiteX3" fmla="*/ 0 w 245298"/>
                    <a:gd name="connsiteY3" fmla="*/ 328170 h 32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816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8170"/>
                      </a:lnTo>
                      <a:lnTo>
                        <a:pt x="0" y="328170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5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2775913"/>
                <a:ext cx="245298" cy="344743"/>
                <a:chOff x="2369451" y="2775913"/>
                <a:chExt cx="245298" cy="344743"/>
              </a:xfrm>
              <a:solidFill>
                <a:srgbClr val="000000"/>
              </a:solidFill>
            </p:grpSpPr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E8FA0EB6-C9AB-4CFC-82FA-F9A731026ACE}"/>
                    </a:ext>
                  </a:extLst>
                </p:cNvPr>
                <p:cNvSpPr/>
                <p:nvPr/>
              </p:nvSpPr>
              <p:spPr>
                <a:xfrm>
                  <a:off x="2369451" y="2775913"/>
                  <a:ext cx="245298" cy="344743"/>
                </a:xfrm>
                <a:custGeom>
                  <a:avLst/>
                  <a:gdLst>
                    <a:gd name="connsiteX0" fmla="*/ 0 w 245298"/>
                    <a:gd name="connsiteY0" fmla="*/ 0 h 344743"/>
                    <a:gd name="connsiteX1" fmla="*/ 245298 w 245298"/>
                    <a:gd name="connsiteY1" fmla="*/ 0 h 344743"/>
                    <a:gd name="connsiteX2" fmla="*/ 245298 w 245298"/>
                    <a:gd name="connsiteY2" fmla="*/ 344744 h 344743"/>
                    <a:gd name="connsiteX3" fmla="*/ 0 w 245298"/>
                    <a:gd name="connsiteY3" fmla="*/ 344744 h 344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74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744"/>
                      </a:lnTo>
                      <a:lnTo>
                        <a:pt x="0" y="34474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34C103A7-7A1B-477C-BD26-30D73DA322FB}"/>
                    </a:ext>
                  </a:extLst>
                </p:cNvPr>
                <p:cNvSpPr/>
                <p:nvPr/>
              </p:nvSpPr>
              <p:spPr>
                <a:xfrm>
                  <a:off x="2369451" y="2775913"/>
                  <a:ext cx="245298" cy="344743"/>
                </a:xfrm>
                <a:custGeom>
                  <a:avLst/>
                  <a:gdLst>
                    <a:gd name="connsiteX0" fmla="*/ 0 w 245298"/>
                    <a:gd name="connsiteY0" fmla="*/ 0 h 344743"/>
                    <a:gd name="connsiteX1" fmla="*/ 245298 w 245298"/>
                    <a:gd name="connsiteY1" fmla="*/ 0 h 344743"/>
                    <a:gd name="connsiteX2" fmla="*/ 245298 w 245298"/>
                    <a:gd name="connsiteY2" fmla="*/ 344744 h 344743"/>
                    <a:gd name="connsiteX3" fmla="*/ 0 w 245298"/>
                    <a:gd name="connsiteY3" fmla="*/ 344744 h 344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74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744"/>
                      </a:lnTo>
                      <a:lnTo>
                        <a:pt x="0" y="34474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5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2777902"/>
                <a:ext cx="245298" cy="342754"/>
                <a:chOff x="2675742" y="2777902"/>
                <a:chExt cx="245298" cy="342754"/>
              </a:xfrm>
              <a:solidFill>
                <a:srgbClr val="000000"/>
              </a:solidFill>
            </p:grpSpPr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75B90B43-CFB1-45EC-B105-CB06BCCE78B8}"/>
                    </a:ext>
                  </a:extLst>
                </p:cNvPr>
                <p:cNvSpPr/>
                <p:nvPr/>
              </p:nvSpPr>
              <p:spPr>
                <a:xfrm>
                  <a:off x="2675742" y="2777902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ABA96555-37F5-4510-971D-FC5030DC6A6D}"/>
                    </a:ext>
                  </a:extLst>
                </p:cNvPr>
                <p:cNvSpPr/>
                <p:nvPr/>
              </p:nvSpPr>
              <p:spPr>
                <a:xfrm>
                  <a:off x="2675742" y="2777902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5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2785195"/>
                <a:ext cx="245298" cy="335462"/>
                <a:chOff x="2982697" y="2785195"/>
                <a:chExt cx="245298" cy="335462"/>
              </a:xfrm>
              <a:solidFill>
                <a:srgbClr val="000000"/>
              </a:solidFill>
            </p:grpSpPr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D78EABD-76C0-4F01-8AC5-9DCC11DE3AB5}"/>
                    </a:ext>
                  </a:extLst>
                </p:cNvPr>
                <p:cNvSpPr/>
                <p:nvPr/>
              </p:nvSpPr>
              <p:spPr>
                <a:xfrm>
                  <a:off x="2982697" y="2785195"/>
                  <a:ext cx="245298" cy="335462"/>
                </a:xfrm>
                <a:custGeom>
                  <a:avLst/>
                  <a:gdLst>
                    <a:gd name="connsiteX0" fmla="*/ 0 w 245298"/>
                    <a:gd name="connsiteY0" fmla="*/ 0 h 335462"/>
                    <a:gd name="connsiteX1" fmla="*/ 245298 w 245298"/>
                    <a:gd name="connsiteY1" fmla="*/ 0 h 335462"/>
                    <a:gd name="connsiteX2" fmla="*/ 245298 w 245298"/>
                    <a:gd name="connsiteY2" fmla="*/ 335462 h 335462"/>
                    <a:gd name="connsiteX3" fmla="*/ 0 w 245298"/>
                    <a:gd name="connsiteY3" fmla="*/ 335462 h 33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546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35462"/>
                      </a:lnTo>
                      <a:lnTo>
                        <a:pt x="0" y="33546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1A76DCDE-6348-40BA-9330-9ECC161D8383}"/>
                    </a:ext>
                  </a:extLst>
                </p:cNvPr>
                <p:cNvSpPr/>
                <p:nvPr/>
              </p:nvSpPr>
              <p:spPr>
                <a:xfrm>
                  <a:off x="2982697" y="2785195"/>
                  <a:ext cx="245298" cy="335462"/>
                </a:xfrm>
                <a:custGeom>
                  <a:avLst/>
                  <a:gdLst>
                    <a:gd name="connsiteX0" fmla="*/ 0 w 245298"/>
                    <a:gd name="connsiteY0" fmla="*/ 0 h 335462"/>
                    <a:gd name="connsiteX1" fmla="*/ 245298 w 245298"/>
                    <a:gd name="connsiteY1" fmla="*/ 0 h 335462"/>
                    <a:gd name="connsiteX2" fmla="*/ 245298 w 245298"/>
                    <a:gd name="connsiteY2" fmla="*/ 335462 h 335462"/>
                    <a:gd name="connsiteX3" fmla="*/ 0 w 245298"/>
                    <a:gd name="connsiteY3" fmla="*/ 335462 h 33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546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35462"/>
                      </a:lnTo>
                      <a:lnTo>
                        <a:pt x="0" y="33546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6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2708953"/>
                <a:ext cx="245298" cy="411703"/>
                <a:chOff x="3288989" y="2708953"/>
                <a:chExt cx="245298" cy="411703"/>
              </a:xfrm>
              <a:solidFill>
                <a:srgbClr val="000000"/>
              </a:solidFill>
            </p:grpSpPr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BB5D379B-5CAF-472A-B8FB-5169BAA392D9}"/>
                    </a:ext>
                  </a:extLst>
                </p:cNvPr>
                <p:cNvSpPr/>
                <p:nvPr/>
              </p:nvSpPr>
              <p:spPr>
                <a:xfrm>
                  <a:off x="3288989" y="2708953"/>
                  <a:ext cx="245298" cy="411703"/>
                </a:xfrm>
                <a:custGeom>
                  <a:avLst/>
                  <a:gdLst>
                    <a:gd name="connsiteX0" fmla="*/ 0 w 245298"/>
                    <a:gd name="connsiteY0" fmla="*/ 0 h 411703"/>
                    <a:gd name="connsiteX1" fmla="*/ 245298 w 245298"/>
                    <a:gd name="connsiteY1" fmla="*/ 0 h 411703"/>
                    <a:gd name="connsiteX2" fmla="*/ 245298 w 245298"/>
                    <a:gd name="connsiteY2" fmla="*/ 411704 h 411703"/>
                    <a:gd name="connsiteX3" fmla="*/ 0 w 245298"/>
                    <a:gd name="connsiteY3" fmla="*/ 411704 h 41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1170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11704"/>
                      </a:lnTo>
                      <a:lnTo>
                        <a:pt x="0" y="41170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10519204-03A4-4B4A-9C11-5AA4CC587244}"/>
                    </a:ext>
                  </a:extLst>
                </p:cNvPr>
                <p:cNvSpPr/>
                <p:nvPr/>
              </p:nvSpPr>
              <p:spPr>
                <a:xfrm>
                  <a:off x="3288989" y="2708953"/>
                  <a:ext cx="245298" cy="411703"/>
                </a:xfrm>
                <a:custGeom>
                  <a:avLst/>
                  <a:gdLst>
                    <a:gd name="connsiteX0" fmla="*/ 0 w 245298"/>
                    <a:gd name="connsiteY0" fmla="*/ 0 h 411703"/>
                    <a:gd name="connsiteX1" fmla="*/ 245298 w 245298"/>
                    <a:gd name="connsiteY1" fmla="*/ 0 h 411703"/>
                    <a:gd name="connsiteX2" fmla="*/ 245298 w 245298"/>
                    <a:gd name="connsiteY2" fmla="*/ 411704 h 411703"/>
                    <a:gd name="connsiteX3" fmla="*/ 0 w 245298"/>
                    <a:gd name="connsiteY3" fmla="*/ 411704 h 41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1170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11704"/>
                      </a:lnTo>
                      <a:lnTo>
                        <a:pt x="0" y="41170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6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2821658"/>
                <a:ext cx="245298" cy="298336"/>
                <a:chOff x="3595943" y="2821658"/>
                <a:chExt cx="245298" cy="298336"/>
              </a:xfrm>
              <a:solidFill>
                <a:srgbClr val="000000"/>
              </a:solidFill>
            </p:grpSpPr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DF71C632-6B6F-4363-85DA-512CA6A8D291}"/>
                    </a:ext>
                  </a:extLst>
                </p:cNvPr>
                <p:cNvSpPr/>
                <p:nvPr/>
              </p:nvSpPr>
              <p:spPr>
                <a:xfrm>
                  <a:off x="3595943" y="2821658"/>
                  <a:ext cx="245298" cy="298336"/>
                </a:xfrm>
                <a:custGeom>
                  <a:avLst/>
                  <a:gdLst>
                    <a:gd name="connsiteX0" fmla="*/ 0 w 245298"/>
                    <a:gd name="connsiteY0" fmla="*/ 0 h 298336"/>
                    <a:gd name="connsiteX1" fmla="*/ 245299 w 245298"/>
                    <a:gd name="connsiteY1" fmla="*/ 0 h 298336"/>
                    <a:gd name="connsiteX2" fmla="*/ 245299 w 245298"/>
                    <a:gd name="connsiteY2" fmla="*/ 298336 h 298336"/>
                    <a:gd name="connsiteX3" fmla="*/ 0 w 245298"/>
                    <a:gd name="connsiteY3" fmla="*/ 298336 h 298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98336"/>
                      </a:lnTo>
                      <a:lnTo>
                        <a:pt x="0" y="29833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94DEAE00-CDF1-4BA8-8804-A24919DEB1E3}"/>
                    </a:ext>
                  </a:extLst>
                </p:cNvPr>
                <p:cNvSpPr/>
                <p:nvPr/>
              </p:nvSpPr>
              <p:spPr>
                <a:xfrm>
                  <a:off x="3595943" y="2821658"/>
                  <a:ext cx="245298" cy="298336"/>
                </a:xfrm>
                <a:custGeom>
                  <a:avLst/>
                  <a:gdLst>
                    <a:gd name="connsiteX0" fmla="*/ 0 w 245298"/>
                    <a:gd name="connsiteY0" fmla="*/ 0 h 298336"/>
                    <a:gd name="connsiteX1" fmla="*/ 245299 w 245298"/>
                    <a:gd name="connsiteY1" fmla="*/ 0 h 298336"/>
                    <a:gd name="connsiteX2" fmla="*/ 245299 w 245298"/>
                    <a:gd name="connsiteY2" fmla="*/ 298336 h 298336"/>
                    <a:gd name="connsiteX3" fmla="*/ 0 w 245298"/>
                    <a:gd name="connsiteY3" fmla="*/ 298336 h 298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98336"/>
                      </a:lnTo>
                      <a:lnTo>
                        <a:pt x="0" y="29833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6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2767295"/>
                <a:ext cx="245298" cy="353362"/>
                <a:chOff x="3902235" y="2767295"/>
                <a:chExt cx="245298" cy="353362"/>
              </a:xfrm>
              <a:solidFill>
                <a:srgbClr val="000000"/>
              </a:solidFill>
            </p:grpSpPr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9081767E-6CA0-4B6D-A42D-1C60AB0A4A92}"/>
                    </a:ext>
                  </a:extLst>
                </p:cNvPr>
                <p:cNvSpPr/>
                <p:nvPr/>
              </p:nvSpPr>
              <p:spPr>
                <a:xfrm>
                  <a:off x="3902235" y="2767295"/>
                  <a:ext cx="245298" cy="353362"/>
                </a:xfrm>
                <a:custGeom>
                  <a:avLst/>
                  <a:gdLst>
                    <a:gd name="connsiteX0" fmla="*/ 0 w 245298"/>
                    <a:gd name="connsiteY0" fmla="*/ 0 h 353362"/>
                    <a:gd name="connsiteX1" fmla="*/ 245298 w 245298"/>
                    <a:gd name="connsiteY1" fmla="*/ 0 h 353362"/>
                    <a:gd name="connsiteX2" fmla="*/ 245298 w 245298"/>
                    <a:gd name="connsiteY2" fmla="*/ 353362 h 353362"/>
                    <a:gd name="connsiteX3" fmla="*/ 0 w 245298"/>
                    <a:gd name="connsiteY3" fmla="*/ 353362 h 353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336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53362"/>
                      </a:lnTo>
                      <a:lnTo>
                        <a:pt x="0" y="35336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9" name="자유형: 도형 2068">
                  <a:extLst>
                    <a:ext uri="{FF2B5EF4-FFF2-40B4-BE49-F238E27FC236}">
                      <a16:creationId xmlns:a16="http://schemas.microsoft.com/office/drawing/2014/main" id="{5094CE69-592B-4799-93DF-757C149C1947}"/>
                    </a:ext>
                  </a:extLst>
                </p:cNvPr>
                <p:cNvSpPr/>
                <p:nvPr/>
              </p:nvSpPr>
              <p:spPr>
                <a:xfrm>
                  <a:off x="3902235" y="2767295"/>
                  <a:ext cx="245298" cy="353362"/>
                </a:xfrm>
                <a:custGeom>
                  <a:avLst/>
                  <a:gdLst>
                    <a:gd name="connsiteX0" fmla="*/ 0 w 245298"/>
                    <a:gd name="connsiteY0" fmla="*/ 0 h 353362"/>
                    <a:gd name="connsiteX1" fmla="*/ 245298 w 245298"/>
                    <a:gd name="connsiteY1" fmla="*/ 0 h 353362"/>
                    <a:gd name="connsiteX2" fmla="*/ 245298 w 245298"/>
                    <a:gd name="connsiteY2" fmla="*/ 353362 h 353362"/>
                    <a:gd name="connsiteX3" fmla="*/ 0 w 245298"/>
                    <a:gd name="connsiteY3" fmla="*/ 353362 h 353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336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53362"/>
                      </a:lnTo>
                      <a:lnTo>
                        <a:pt x="0" y="35336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2748732"/>
                <a:ext cx="245298" cy="371262"/>
                <a:chOff x="4209190" y="2748732"/>
                <a:chExt cx="245298" cy="371262"/>
              </a:xfrm>
              <a:solidFill>
                <a:srgbClr val="000000"/>
              </a:solidFill>
            </p:grpSpPr>
            <p:sp>
              <p:nvSpPr>
                <p:cNvPr id="2071" name="자유형: 도형 2070">
                  <a:extLst>
                    <a:ext uri="{FF2B5EF4-FFF2-40B4-BE49-F238E27FC236}">
                      <a16:creationId xmlns:a16="http://schemas.microsoft.com/office/drawing/2014/main" id="{54F10F78-2C94-42C7-9207-7A242B927654}"/>
                    </a:ext>
                  </a:extLst>
                </p:cNvPr>
                <p:cNvSpPr/>
                <p:nvPr/>
              </p:nvSpPr>
              <p:spPr>
                <a:xfrm>
                  <a:off x="4209190" y="2748732"/>
                  <a:ext cx="245298" cy="371262"/>
                </a:xfrm>
                <a:custGeom>
                  <a:avLst/>
                  <a:gdLst>
                    <a:gd name="connsiteX0" fmla="*/ 0 w 245298"/>
                    <a:gd name="connsiteY0" fmla="*/ 0 h 371262"/>
                    <a:gd name="connsiteX1" fmla="*/ 245299 w 245298"/>
                    <a:gd name="connsiteY1" fmla="*/ 0 h 371262"/>
                    <a:gd name="connsiteX2" fmla="*/ 245299 w 245298"/>
                    <a:gd name="connsiteY2" fmla="*/ 371263 h 371262"/>
                    <a:gd name="connsiteX3" fmla="*/ 0 w 245298"/>
                    <a:gd name="connsiteY3" fmla="*/ 371263 h 37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126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1263"/>
                      </a:lnTo>
                      <a:lnTo>
                        <a:pt x="0" y="37126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96A2CF73-3C06-407F-8785-3BAFF3B84749}"/>
                    </a:ext>
                  </a:extLst>
                </p:cNvPr>
                <p:cNvSpPr/>
                <p:nvPr/>
              </p:nvSpPr>
              <p:spPr>
                <a:xfrm>
                  <a:off x="4209190" y="2748732"/>
                  <a:ext cx="245298" cy="371262"/>
                </a:xfrm>
                <a:custGeom>
                  <a:avLst/>
                  <a:gdLst>
                    <a:gd name="connsiteX0" fmla="*/ 0 w 245298"/>
                    <a:gd name="connsiteY0" fmla="*/ 0 h 371262"/>
                    <a:gd name="connsiteX1" fmla="*/ 245299 w 245298"/>
                    <a:gd name="connsiteY1" fmla="*/ 0 h 371262"/>
                    <a:gd name="connsiteX2" fmla="*/ 245299 w 245298"/>
                    <a:gd name="connsiteY2" fmla="*/ 371263 h 371262"/>
                    <a:gd name="connsiteX3" fmla="*/ 0 w 245298"/>
                    <a:gd name="connsiteY3" fmla="*/ 371263 h 37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126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1263"/>
                      </a:lnTo>
                      <a:lnTo>
                        <a:pt x="0" y="37126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2776576"/>
                <a:ext cx="245298" cy="344080"/>
                <a:chOff x="4515481" y="2776576"/>
                <a:chExt cx="245298" cy="344080"/>
              </a:xfrm>
              <a:solidFill>
                <a:srgbClr val="000000"/>
              </a:solidFill>
            </p:grpSpPr>
            <p:sp>
              <p:nvSpPr>
                <p:cNvPr id="2074" name="자유형: 도형 2073">
                  <a:extLst>
                    <a:ext uri="{FF2B5EF4-FFF2-40B4-BE49-F238E27FC236}">
                      <a16:creationId xmlns:a16="http://schemas.microsoft.com/office/drawing/2014/main" id="{2DFB7CA8-08A4-4C06-903C-905E50B61486}"/>
                    </a:ext>
                  </a:extLst>
                </p:cNvPr>
                <p:cNvSpPr/>
                <p:nvPr/>
              </p:nvSpPr>
              <p:spPr>
                <a:xfrm>
                  <a:off x="4515481" y="2776576"/>
                  <a:ext cx="245298" cy="344080"/>
                </a:xfrm>
                <a:custGeom>
                  <a:avLst/>
                  <a:gdLst>
                    <a:gd name="connsiteX0" fmla="*/ 0 w 245298"/>
                    <a:gd name="connsiteY0" fmla="*/ 0 h 344080"/>
                    <a:gd name="connsiteX1" fmla="*/ 245298 w 245298"/>
                    <a:gd name="connsiteY1" fmla="*/ 0 h 344080"/>
                    <a:gd name="connsiteX2" fmla="*/ 245298 w 245298"/>
                    <a:gd name="connsiteY2" fmla="*/ 344081 h 344080"/>
                    <a:gd name="connsiteX3" fmla="*/ 0 w 245298"/>
                    <a:gd name="connsiteY3" fmla="*/ 344081 h 34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08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081"/>
                      </a:lnTo>
                      <a:lnTo>
                        <a:pt x="0" y="34408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5" name="자유형: 도형 2074">
                  <a:extLst>
                    <a:ext uri="{FF2B5EF4-FFF2-40B4-BE49-F238E27FC236}">
                      <a16:creationId xmlns:a16="http://schemas.microsoft.com/office/drawing/2014/main" id="{E60B6FA8-2E00-4652-A57A-D0C8287A5DEA}"/>
                    </a:ext>
                  </a:extLst>
                </p:cNvPr>
                <p:cNvSpPr/>
                <p:nvPr/>
              </p:nvSpPr>
              <p:spPr>
                <a:xfrm>
                  <a:off x="4515481" y="2776576"/>
                  <a:ext cx="245298" cy="344080"/>
                </a:xfrm>
                <a:custGeom>
                  <a:avLst/>
                  <a:gdLst>
                    <a:gd name="connsiteX0" fmla="*/ 0 w 245298"/>
                    <a:gd name="connsiteY0" fmla="*/ 0 h 344080"/>
                    <a:gd name="connsiteX1" fmla="*/ 245298 w 245298"/>
                    <a:gd name="connsiteY1" fmla="*/ 0 h 344080"/>
                    <a:gd name="connsiteX2" fmla="*/ 245298 w 245298"/>
                    <a:gd name="connsiteY2" fmla="*/ 344081 h 344080"/>
                    <a:gd name="connsiteX3" fmla="*/ 0 w 245298"/>
                    <a:gd name="connsiteY3" fmla="*/ 344081 h 34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08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081"/>
                      </a:lnTo>
                      <a:lnTo>
                        <a:pt x="0" y="34408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2731494"/>
                <a:ext cx="245298" cy="389162"/>
                <a:chOff x="4822436" y="2731494"/>
                <a:chExt cx="245298" cy="389162"/>
              </a:xfrm>
              <a:solidFill>
                <a:srgbClr val="000000"/>
              </a:solidFill>
            </p:grpSpPr>
            <p:sp>
              <p:nvSpPr>
                <p:cNvPr id="2077" name="자유형: 도형 2076">
                  <a:extLst>
                    <a:ext uri="{FF2B5EF4-FFF2-40B4-BE49-F238E27FC236}">
                      <a16:creationId xmlns:a16="http://schemas.microsoft.com/office/drawing/2014/main" id="{0A647554-DC92-4B52-9436-AB3E52B35CDA}"/>
                    </a:ext>
                  </a:extLst>
                </p:cNvPr>
                <p:cNvSpPr/>
                <p:nvPr/>
              </p:nvSpPr>
              <p:spPr>
                <a:xfrm>
                  <a:off x="4822436" y="2731494"/>
                  <a:ext cx="245298" cy="389162"/>
                </a:xfrm>
                <a:custGeom>
                  <a:avLst/>
                  <a:gdLst>
                    <a:gd name="connsiteX0" fmla="*/ 0 w 245298"/>
                    <a:gd name="connsiteY0" fmla="*/ 0 h 389162"/>
                    <a:gd name="connsiteX1" fmla="*/ 245299 w 245298"/>
                    <a:gd name="connsiteY1" fmla="*/ 0 h 389162"/>
                    <a:gd name="connsiteX2" fmla="*/ 245299 w 245298"/>
                    <a:gd name="connsiteY2" fmla="*/ 389163 h 389162"/>
                    <a:gd name="connsiteX3" fmla="*/ 0 w 245298"/>
                    <a:gd name="connsiteY3" fmla="*/ 389163 h 38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8916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89163"/>
                      </a:lnTo>
                      <a:lnTo>
                        <a:pt x="0" y="38916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8" name="자유형: 도형 2077">
                  <a:extLst>
                    <a:ext uri="{FF2B5EF4-FFF2-40B4-BE49-F238E27FC236}">
                      <a16:creationId xmlns:a16="http://schemas.microsoft.com/office/drawing/2014/main" id="{8BCAB722-A270-4007-9703-7C4E16429A12}"/>
                    </a:ext>
                  </a:extLst>
                </p:cNvPr>
                <p:cNvSpPr/>
                <p:nvPr/>
              </p:nvSpPr>
              <p:spPr>
                <a:xfrm>
                  <a:off x="4822436" y="2731494"/>
                  <a:ext cx="245298" cy="389162"/>
                </a:xfrm>
                <a:custGeom>
                  <a:avLst/>
                  <a:gdLst>
                    <a:gd name="connsiteX0" fmla="*/ 0 w 245298"/>
                    <a:gd name="connsiteY0" fmla="*/ 0 h 389162"/>
                    <a:gd name="connsiteX1" fmla="*/ 245299 w 245298"/>
                    <a:gd name="connsiteY1" fmla="*/ 0 h 389162"/>
                    <a:gd name="connsiteX2" fmla="*/ 245299 w 245298"/>
                    <a:gd name="connsiteY2" fmla="*/ 389163 h 389162"/>
                    <a:gd name="connsiteX3" fmla="*/ 0 w 245298"/>
                    <a:gd name="connsiteY3" fmla="*/ 389163 h 38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8916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89163"/>
                      </a:lnTo>
                      <a:lnTo>
                        <a:pt x="0" y="38916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2723539"/>
                <a:ext cx="245298" cy="397118"/>
                <a:chOff x="5129391" y="2723539"/>
                <a:chExt cx="245298" cy="397118"/>
              </a:xfrm>
              <a:solidFill>
                <a:srgbClr val="000000"/>
              </a:solidFill>
            </p:grpSpPr>
            <p:sp>
              <p:nvSpPr>
                <p:cNvPr id="2080" name="자유형: 도형 2079">
                  <a:extLst>
                    <a:ext uri="{FF2B5EF4-FFF2-40B4-BE49-F238E27FC236}">
                      <a16:creationId xmlns:a16="http://schemas.microsoft.com/office/drawing/2014/main" id="{3D46C91B-C7B7-472A-94AC-CF7EBAC298D9}"/>
                    </a:ext>
                  </a:extLst>
                </p:cNvPr>
                <p:cNvSpPr/>
                <p:nvPr/>
              </p:nvSpPr>
              <p:spPr>
                <a:xfrm>
                  <a:off x="5129391" y="2723539"/>
                  <a:ext cx="245298" cy="397118"/>
                </a:xfrm>
                <a:custGeom>
                  <a:avLst/>
                  <a:gdLst>
                    <a:gd name="connsiteX0" fmla="*/ 0 w 245298"/>
                    <a:gd name="connsiteY0" fmla="*/ 0 h 397118"/>
                    <a:gd name="connsiteX1" fmla="*/ 245299 w 245298"/>
                    <a:gd name="connsiteY1" fmla="*/ 0 h 397118"/>
                    <a:gd name="connsiteX2" fmla="*/ 245299 w 245298"/>
                    <a:gd name="connsiteY2" fmla="*/ 397118 h 397118"/>
                    <a:gd name="connsiteX3" fmla="*/ 0 w 245298"/>
                    <a:gd name="connsiteY3" fmla="*/ 397118 h 39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71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7118"/>
                      </a:lnTo>
                      <a:lnTo>
                        <a:pt x="0" y="39711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1" name="자유형: 도형 2080">
                  <a:extLst>
                    <a:ext uri="{FF2B5EF4-FFF2-40B4-BE49-F238E27FC236}">
                      <a16:creationId xmlns:a16="http://schemas.microsoft.com/office/drawing/2014/main" id="{5F7C2D8C-5469-45B3-A37F-8914447321EF}"/>
                    </a:ext>
                  </a:extLst>
                </p:cNvPr>
                <p:cNvSpPr/>
                <p:nvPr/>
              </p:nvSpPr>
              <p:spPr>
                <a:xfrm>
                  <a:off x="5129391" y="2723539"/>
                  <a:ext cx="245298" cy="397118"/>
                </a:xfrm>
                <a:custGeom>
                  <a:avLst/>
                  <a:gdLst>
                    <a:gd name="connsiteX0" fmla="*/ 0 w 245298"/>
                    <a:gd name="connsiteY0" fmla="*/ 0 h 397118"/>
                    <a:gd name="connsiteX1" fmla="*/ 245299 w 245298"/>
                    <a:gd name="connsiteY1" fmla="*/ 0 h 397118"/>
                    <a:gd name="connsiteX2" fmla="*/ 245299 w 245298"/>
                    <a:gd name="connsiteY2" fmla="*/ 397118 h 397118"/>
                    <a:gd name="connsiteX3" fmla="*/ 0 w 245298"/>
                    <a:gd name="connsiteY3" fmla="*/ 397118 h 39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71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7118"/>
                      </a:lnTo>
                      <a:lnTo>
                        <a:pt x="0" y="397118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2742765"/>
                <a:ext cx="245298" cy="377892"/>
                <a:chOff x="5435682" y="2742765"/>
                <a:chExt cx="245298" cy="377892"/>
              </a:xfrm>
              <a:solidFill>
                <a:srgbClr val="000000"/>
              </a:solidFill>
            </p:grpSpPr>
            <p:sp>
              <p:nvSpPr>
                <p:cNvPr id="2083" name="자유형: 도형 2082">
                  <a:extLst>
                    <a:ext uri="{FF2B5EF4-FFF2-40B4-BE49-F238E27FC236}">
                      <a16:creationId xmlns:a16="http://schemas.microsoft.com/office/drawing/2014/main" id="{6B030030-430D-4582-AD8A-45D066EA2BAF}"/>
                    </a:ext>
                  </a:extLst>
                </p:cNvPr>
                <p:cNvSpPr/>
                <p:nvPr/>
              </p:nvSpPr>
              <p:spPr>
                <a:xfrm>
                  <a:off x="5435682" y="2742765"/>
                  <a:ext cx="245298" cy="377892"/>
                </a:xfrm>
                <a:custGeom>
                  <a:avLst/>
                  <a:gdLst>
                    <a:gd name="connsiteX0" fmla="*/ 0 w 245298"/>
                    <a:gd name="connsiteY0" fmla="*/ 0 h 377892"/>
                    <a:gd name="connsiteX1" fmla="*/ 245299 w 245298"/>
                    <a:gd name="connsiteY1" fmla="*/ 0 h 377892"/>
                    <a:gd name="connsiteX2" fmla="*/ 245299 w 245298"/>
                    <a:gd name="connsiteY2" fmla="*/ 377892 h 377892"/>
                    <a:gd name="connsiteX3" fmla="*/ 0 w 245298"/>
                    <a:gd name="connsiteY3" fmla="*/ 377892 h 377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78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7892"/>
                      </a:lnTo>
                      <a:lnTo>
                        <a:pt x="0" y="37789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4" name="자유형: 도형 2083">
                  <a:extLst>
                    <a:ext uri="{FF2B5EF4-FFF2-40B4-BE49-F238E27FC236}">
                      <a16:creationId xmlns:a16="http://schemas.microsoft.com/office/drawing/2014/main" id="{7260EF25-87E9-4DA2-BF0D-E36D7E6962EA}"/>
                    </a:ext>
                  </a:extLst>
                </p:cNvPr>
                <p:cNvSpPr/>
                <p:nvPr/>
              </p:nvSpPr>
              <p:spPr>
                <a:xfrm>
                  <a:off x="5435682" y="2742765"/>
                  <a:ext cx="245298" cy="377892"/>
                </a:xfrm>
                <a:custGeom>
                  <a:avLst/>
                  <a:gdLst>
                    <a:gd name="connsiteX0" fmla="*/ 0 w 245298"/>
                    <a:gd name="connsiteY0" fmla="*/ 0 h 377892"/>
                    <a:gd name="connsiteX1" fmla="*/ 245299 w 245298"/>
                    <a:gd name="connsiteY1" fmla="*/ 0 h 377892"/>
                    <a:gd name="connsiteX2" fmla="*/ 245299 w 245298"/>
                    <a:gd name="connsiteY2" fmla="*/ 377892 h 377892"/>
                    <a:gd name="connsiteX3" fmla="*/ 0 w 245298"/>
                    <a:gd name="connsiteY3" fmla="*/ 377892 h 377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78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7892"/>
                      </a:lnTo>
                      <a:lnTo>
                        <a:pt x="0" y="37789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2706301"/>
                <a:ext cx="245298" cy="413692"/>
                <a:chOff x="5742637" y="2706301"/>
                <a:chExt cx="245298" cy="413692"/>
              </a:xfrm>
              <a:solidFill>
                <a:srgbClr val="000000"/>
              </a:solidFill>
            </p:grpSpPr>
            <p:sp>
              <p:nvSpPr>
                <p:cNvPr id="2086" name="자유형: 도형 2085">
                  <a:extLst>
                    <a:ext uri="{FF2B5EF4-FFF2-40B4-BE49-F238E27FC236}">
                      <a16:creationId xmlns:a16="http://schemas.microsoft.com/office/drawing/2014/main" id="{C101DD57-7810-413D-9B85-1BA38F9848AB}"/>
                    </a:ext>
                  </a:extLst>
                </p:cNvPr>
                <p:cNvSpPr/>
                <p:nvPr/>
              </p:nvSpPr>
              <p:spPr>
                <a:xfrm>
                  <a:off x="5742637" y="2706301"/>
                  <a:ext cx="245298" cy="413692"/>
                </a:xfrm>
                <a:custGeom>
                  <a:avLst/>
                  <a:gdLst>
                    <a:gd name="connsiteX0" fmla="*/ 0 w 245298"/>
                    <a:gd name="connsiteY0" fmla="*/ 0 h 413692"/>
                    <a:gd name="connsiteX1" fmla="*/ 245299 w 245298"/>
                    <a:gd name="connsiteY1" fmla="*/ 0 h 413692"/>
                    <a:gd name="connsiteX2" fmla="*/ 245299 w 245298"/>
                    <a:gd name="connsiteY2" fmla="*/ 413693 h 413692"/>
                    <a:gd name="connsiteX3" fmla="*/ 0 w 245298"/>
                    <a:gd name="connsiteY3" fmla="*/ 413693 h 413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136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13693"/>
                      </a:lnTo>
                      <a:lnTo>
                        <a:pt x="0" y="4136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7" name="자유형: 도형 2086">
                  <a:extLst>
                    <a:ext uri="{FF2B5EF4-FFF2-40B4-BE49-F238E27FC236}">
                      <a16:creationId xmlns:a16="http://schemas.microsoft.com/office/drawing/2014/main" id="{1BC90B11-6620-49ED-8B3C-08F45CB21347}"/>
                    </a:ext>
                  </a:extLst>
                </p:cNvPr>
                <p:cNvSpPr/>
                <p:nvPr/>
              </p:nvSpPr>
              <p:spPr>
                <a:xfrm>
                  <a:off x="5742637" y="2706301"/>
                  <a:ext cx="245298" cy="413692"/>
                </a:xfrm>
                <a:custGeom>
                  <a:avLst/>
                  <a:gdLst>
                    <a:gd name="connsiteX0" fmla="*/ 0 w 245298"/>
                    <a:gd name="connsiteY0" fmla="*/ 0 h 413692"/>
                    <a:gd name="connsiteX1" fmla="*/ 245299 w 245298"/>
                    <a:gd name="connsiteY1" fmla="*/ 0 h 413692"/>
                    <a:gd name="connsiteX2" fmla="*/ 245299 w 245298"/>
                    <a:gd name="connsiteY2" fmla="*/ 413693 h 413692"/>
                    <a:gd name="connsiteX3" fmla="*/ 0 w 245298"/>
                    <a:gd name="connsiteY3" fmla="*/ 413693 h 413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136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13693"/>
                      </a:lnTo>
                      <a:lnTo>
                        <a:pt x="0" y="41369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2573045"/>
                <a:ext cx="245298" cy="175686"/>
                <a:chOff x="529049" y="2573045"/>
                <a:chExt cx="245298" cy="175686"/>
              </a:xfrm>
              <a:solidFill>
                <a:srgbClr val="000000"/>
              </a:solidFill>
            </p:grpSpPr>
            <p:sp>
              <p:nvSpPr>
                <p:cNvPr id="2089" name="자유형: 도형 2088">
                  <a:extLst>
                    <a:ext uri="{FF2B5EF4-FFF2-40B4-BE49-F238E27FC236}">
                      <a16:creationId xmlns:a16="http://schemas.microsoft.com/office/drawing/2014/main" id="{BCC98914-AC68-4CFC-83E0-3A0794DC78D5}"/>
                    </a:ext>
                  </a:extLst>
                </p:cNvPr>
                <p:cNvSpPr/>
                <p:nvPr/>
              </p:nvSpPr>
              <p:spPr>
                <a:xfrm>
                  <a:off x="529049" y="2573045"/>
                  <a:ext cx="245298" cy="175686"/>
                </a:xfrm>
                <a:custGeom>
                  <a:avLst/>
                  <a:gdLst>
                    <a:gd name="connsiteX0" fmla="*/ 0 w 245298"/>
                    <a:gd name="connsiteY0" fmla="*/ 0 h 175686"/>
                    <a:gd name="connsiteX1" fmla="*/ 245299 w 245298"/>
                    <a:gd name="connsiteY1" fmla="*/ 0 h 175686"/>
                    <a:gd name="connsiteX2" fmla="*/ 245299 w 245298"/>
                    <a:gd name="connsiteY2" fmla="*/ 175687 h 175686"/>
                    <a:gd name="connsiteX3" fmla="*/ 0 w 245298"/>
                    <a:gd name="connsiteY3" fmla="*/ 175687 h 17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56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5687"/>
                      </a:lnTo>
                      <a:lnTo>
                        <a:pt x="0" y="1756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90" name="자유형: 도형 2089">
                  <a:extLst>
                    <a:ext uri="{FF2B5EF4-FFF2-40B4-BE49-F238E27FC236}">
                      <a16:creationId xmlns:a16="http://schemas.microsoft.com/office/drawing/2014/main" id="{88563C56-4CB5-4DB3-92E1-15EB028C86BE}"/>
                    </a:ext>
                  </a:extLst>
                </p:cNvPr>
                <p:cNvSpPr/>
                <p:nvPr/>
              </p:nvSpPr>
              <p:spPr>
                <a:xfrm>
                  <a:off x="529049" y="2573045"/>
                  <a:ext cx="245298" cy="175686"/>
                </a:xfrm>
                <a:custGeom>
                  <a:avLst/>
                  <a:gdLst>
                    <a:gd name="connsiteX0" fmla="*/ 0 w 245298"/>
                    <a:gd name="connsiteY0" fmla="*/ 0 h 175686"/>
                    <a:gd name="connsiteX1" fmla="*/ 245299 w 245298"/>
                    <a:gd name="connsiteY1" fmla="*/ 0 h 175686"/>
                    <a:gd name="connsiteX2" fmla="*/ 245299 w 245298"/>
                    <a:gd name="connsiteY2" fmla="*/ 175687 h 175686"/>
                    <a:gd name="connsiteX3" fmla="*/ 0 w 245298"/>
                    <a:gd name="connsiteY3" fmla="*/ 175687 h 17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56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5687"/>
                      </a:lnTo>
                      <a:lnTo>
                        <a:pt x="0" y="17568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9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2598901"/>
                <a:ext cx="245298" cy="173034"/>
                <a:chOff x="836003" y="2598901"/>
                <a:chExt cx="245298" cy="173034"/>
              </a:xfrm>
              <a:solidFill>
                <a:srgbClr val="000000"/>
              </a:solidFill>
            </p:grpSpPr>
            <p:sp>
              <p:nvSpPr>
                <p:cNvPr id="2092" name="자유형: 도형 2091">
                  <a:extLst>
                    <a:ext uri="{FF2B5EF4-FFF2-40B4-BE49-F238E27FC236}">
                      <a16:creationId xmlns:a16="http://schemas.microsoft.com/office/drawing/2014/main" id="{07E803A5-C9FA-419A-AB1D-54FF1F42BB19}"/>
                    </a:ext>
                  </a:extLst>
                </p:cNvPr>
                <p:cNvSpPr/>
                <p:nvPr/>
              </p:nvSpPr>
              <p:spPr>
                <a:xfrm>
                  <a:off x="836003" y="2598901"/>
                  <a:ext cx="245298" cy="173034"/>
                </a:xfrm>
                <a:custGeom>
                  <a:avLst/>
                  <a:gdLst>
                    <a:gd name="connsiteX0" fmla="*/ 0 w 245298"/>
                    <a:gd name="connsiteY0" fmla="*/ 0 h 173034"/>
                    <a:gd name="connsiteX1" fmla="*/ 245299 w 245298"/>
                    <a:gd name="connsiteY1" fmla="*/ 0 h 173034"/>
                    <a:gd name="connsiteX2" fmla="*/ 245299 w 245298"/>
                    <a:gd name="connsiteY2" fmla="*/ 173035 h 173034"/>
                    <a:gd name="connsiteX3" fmla="*/ 0 w 245298"/>
                    <a:gd name="connsiteY3" fmla="*/ 173035 h 173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30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3035"/>
                      </a:lnTo>
                      <a:lnTo>
                        <a:pt x="0" y="1730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93" name="자유형: 도형 2092">
                  <a:extLst>
                    <a:ext uri="{FF2B5EF4-FFF2-40B4-BE49-F238E27FC236}">
                      <a16:creationId xmlns:a16="http://schemas.microsoft.com/office/drawing/2014/main" id="{A10F54F9-5BF6-4613-9668-95D606BD302C}"/>
                    </a:ext>
                  </a:extLst>
                </p:cNvPr>
                <p:cNvSpPr/>
                <p:nvPr/>
              </p:nvSpPr>
              <p:spPr>
                <a:xfrm>
                  <a:off x="836003" y="2598901"/>
                  <a:ext cx="245298" cy="173034"/>
                </a:xfrm>
                <a:custGeom>
                  <a:avLst/>
                  <a:gdLst>
                    <a:gd name="connsiteX0" fmla="*/ 0 w 245298"/>
                    <a:gd name="connsiteY0" fmla="*/ 0 h 173034"/>
                    <a:gd name="connsiteX1" fmla="*/ 245299 w 245298"/>
                    <a:gd name="connsiteY1" fmla="*/ 0 h 173034"/>
                    <a:gd name="connsiteX2" fmla="*/ 245299 w 245298"/>
                    <a:gd name="connsiteY2" fmla="*/ 173035 h 173034"/>
                    <a:gd name="connsiteX3" fmla="*/ 0 w 245298"/>
                    <a:gd name="connsiteY3" fmla="*/ 173035 h 173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30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3035"/>
                      </a:lnTo>
                      <a:lnTo>
                        <a:pt x="0" y="17303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9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2584315"/>
                <a:ext cx="245298" cy="181653"/>
                <a:chOff x="1142295" y="2584315"/>
                <a:chExt cx="245298" cy="181653"/>
              </a:xfrm>
              <a:solidFill>
                <a:srgbClr val="000000"/>
              </a:solidFill>
            </p:grpSpPr>
            <p:sp>
              <p:nvSpPr>
                <p:cNvPr id="2095" name="자유형: 도형 2094">
                  <a:extLst>
                    <a:ext uri="{FF2B5EF4-FFF2-40B4-BE49-F238E27FC236}">
                      <a16:creationId xmlns:a16="http://schemas.microsoft.com/office/drawing/2014/main" id="{7F53A41E-B7C5-45E9-92CE-7BEDA7DBE2E4}"/>
                    </a:ext>
                  </a:extLst>
                </p:cNvPr>
                <p:cNvSpPr/>
                <p:nvPr/>
              </p:nvSpPr>
              <p:spPr>
                <a:xfrm>
                  <a:off x="1142295" y="2584315"/>
                  <a:ext cx="245298" cy="181653"/>
                </a:xfrm>
                <a:custGeom>
                  <a:avLst/>
                  <a:gdLst>
                    <a:gd name="connsiteX0" fmla="*/ 0 w 245298"/>
                    <a:gd name="connsiteY0" fmla="*/ 0 h 181653"/>
                    <a:gd name="connsiteX1" fmla="*/ 245299 w 245298"/>
                    <a:gd name="connsiteY1" fmla="*/ 0 h 181653"/>
                    <a:gd name="connsiteX2" fmla="*/ 245299 w 245298"/>
                    <a:gd name="connsiteY2" fmla="*/ 181654 h 181653"/>
                    <a:gd name="connsiteX3" fmla="*/ 0 w 245298"/>
                    <a:gd name="connsiteY3" fmla="*/ 181654 h 18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16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1654"/>
                      </a:lnTo>
                      <a:lnTo>
                        <a:pt x="0" y="1816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96" name="자유형: 도형 2095">
                  <a:extLst>
                    <a:ext uri="{FF2B5EF4-FFF2-40B4-BE49-F238E27FC236}">
                      <a16:creationId xmlns:a16="http://schemas.microsoft.com/office/drawing/2014/main" id="{81DD8662-AE04-4C73-B0BF-0F4786CCC2A2}"/>
                    </a:ext>
                  </a:extLst>
                </p:cNvPr>
                <p:cNvSpPr/>
                <p:nvPr/>
              </p:nvSpPr>
              <p:spPr>
                <a:xfrm>
                  <a:off x="1142295" y="2584315"/>
                  <a:ext cx="245298" cy="181653"/>
                </a:xfrm>
                <a:custGeom>
                  <a:avLst/>
                  <a:gdLst>
                    <a:gd name="connsiteX0" fmla="*/ 0 w 245298"/>
                    <a:gd name="connsiteY0" fmla="*/ 0 h 181653"/>
                    <a:gd name="connsiteX1" fmla="*/ 245299 w 245298"/>
                    <a:gd name="connsiteY1" fmla="*/ 0 h 181653"/>
                    <a:gd name="connsiteX2" fmla="*/ 245299 w 245298"/>
                    <a:gd name="connsiteY2" fmla="*/ 181654 h 181653"/>
                    <a:gd name="connsiteX3" fmla="*/ 0 w 245298"/>
                    <a:gd name="connsiteY3" fmla="*/ 181654 h 18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16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1654"/>
                      </a:lnTo>
                      <a:lnTo>
                        <a:pt x="0" y="18165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9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2559785"/>
                <a:ext cx="245298" cy="175023"/>
                <a:chOff x="1449250" y="2559785"/>
                <a:chExt cx="245298" cy="175023"/>
              </a:xfrm>
              <a:solidFill>
                <a:srgbClr val="000000"/>
              </a:solidFill>
            </p:grpSpPr>
            <p:sp>
              <p:nvSpPr>
                <p:cNvPr id="2098" name="자유형: 도형 2097">
                  <a:extLst>
                    <a:ext uri="{FF2B5EF4-FFF2-40B4-BE49-F238E27FC236}">
                      <a16:creationId xmlns:a16="http://schemas.microsoft.com/office/drawing/2014/main" id="{4E9AEB0C-9566-410C-A315-31B3B085B73D}"/>
                    </a:ext>
                  </a:extLst>
                </p:cNvPr>
                <p:cNvSpPr/>
                <p:nvPr/>
              </p:nvSpPr>
              <p:spPr>
                <a:xfrm>
                  <a:off x="1449250" y="2559785"/>
                  <a:ext cx="245298" cy="175023"/>
                </a:xfrm>
                <a:custGeom>
                  <a:avLst/>
                  <a:gdLst>
                    <a:gd name="connsiteX0" fmla="*/ 0 w 245298"/>
                    <a:gd name="connsiteY0" fmla="*/ 0 h 175023"/>
                    <a:gd name="connsiteX1" fmla="*/ 245299 w 245298"/>
                    <a:gd name="connsiteY1" fmla="*/ 0 h 175023"/>
                    <a:gd name="connsiteX2" fmla="*/ 245299 w 245298"/>
                    <a:gd name="connsiteY2" fmla="*/ 175024 h 175023"/>
                    <a:gd name="connsiteX3" fmla="*/ 0 w 245298"/>
                    <a:gd name="connsiteY3" fmla="*/ 175024 h 175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50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5024"/>
                      </a:lnTo>
                      <a:lnTo>
                        <a:pt x="0" y="1750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99" name="자유형: 도형 2098">
                  <a:extLst>
                    <a:ext uri="{FF2B5EF4-FFF2-40B4-BE49-F238E27FC236}">
                      <a16:creationId xmlns:a16="http://schemas.microsoft.com/office/drawing/2014/main" id="{C86168AD-66BB-46B0-9F44-F49D13A87DAC}"/>
                    </a:ext>
                  </a:extLst>
                </p:cNvPr>
                <p:cNvSpPr/>
                <p:nvPr/>
              </p:nvSpPr>
              <p:spPr>
                <a:xfrm>
                  <a:off x="1449250" y="2559785"/>
                  <a:ext cx="245298" cy="175023"/>
                </a:xfrm>
                <a:custGeom>
                  <a:avLst/>
                  <a:gdLst>
                    <a:gd name="connsiteX0" fmla="*/ 0 w 245298"/>
                    <a:gd name="connsiteY0" fmla="*/ 0 h 175023"/>
                    <a:gd name="connsiteX1" fmla="*/ 245299 w 245298"/>
                    <a:gd name="connsiteY1" fmla="*/ 0 h 175023"/>
                    <a:gd name="connsiteX2" fmla="*/ 245299 w 245298"/>
                    <a:gd name="connsiteY2" fmla="*/ 175024 h 175023"/>
                    <a:gd name="connsiteX3" fmla="*/ 0 w 245298"/>
                    <a:gd name="connsiteY3" fmla="*/ 175024 h 175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50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5024"/>
                      </a:lnTo>
                      <a:lnTo>
                        <a:pt x="0" y="17502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0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2551830"/>
                <a:ext cx="245298" cy="214138"/>
                <a:chOff x="1755541" y="2551830"/>
                <a:chExt cx="245298" cy="214138"/>
              </a:xfrm>
              <a:solidFill>
                <a:srgbClr val="000000"/>
              </a:solidFill>
            </p:grpSpPr>
            <p:sp>
              <p:nvSpPr>
                <p:cNvPr id="2101" name="자유형: 도형 2100">
                  <a:extLst>
                    <a:ext uri="{FF2B5EF4-FFF2-40B4-BE49-F238E27FC236}">
                      <a16:creationId xmlns:a16="http://schemas.microsoft.com/office/drawing/2014/main" id="{6C60DF86-DF87-46BC-841F-ADC9372ED966}"/>
                    </a:ext>
                  </a:extLst>
                </p:cNvPr>
                <p:cNvSpPr/>
                <p:nvPr/>
              </p:nvSpPr>
              <p:spPr>
                <a:xfrm>
                  <a:off x="1755541" y="2551830"/>
                  <a:ext cx="245298" cy="214138"/>
                </a:xfrm>
                <a:custGeom>
                  <a:avLst/>
                  <a:gdLst>
                    <a:gd name="connsiteX0" fmla="*/ 0 w 245298"/>
                    <a:gd name="connsiteY0" fmla="*/ 0 h 214138"/>
                    <a:gd name="connsiteX1" fmla="*/ 245298 w 245298"/>
                    <a:gd name="connsiteY1" fmla="*/ 0 h 214138"/>
                    <a:gd name="connsiteX2" fmla="*/ 245298 w 245298"/>
                    <a:gd name="connsiteY2" fmla="*/ 214139 h 214138"/>
                    <a:gd name="connsiteX3" fmla="*/ 0 w 245298"/>
                    <a:gd name="connsiteY3" fmla="*/ 214139 h 21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413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4139"/>
                      </a:lnTo>
                      <a:lnTo>
                        <a:pt x="0" y="21413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2" name="자유형: 도형 2101">
                  <a:extLst>
                    <a:ext uri="{FF2B5EF4-FFF2-40B4-BE49-F238E27FC236}">
                      <a16:creationId xmlns:a16="http://schemas.microsoft.com/office/drawing/2014/main" id="{FFC348DE-BB25-4193-AF50-45E27D25725D}"/>
                    </a:ext>
                  </a:extLst>
                </p:cNvPr>
                <p:cNvSpPr/>
                <p:nvPr/>
              </p:nvSpPr>
              <p:spPr>
                <a:xfrm>
                  <a:off x="1755541" y="2551830"/>
                  <a:ext cx="245298" cy="214138"/>
                </a:xfrm>
                <a:custGeom>
                  <a:avLst/>
                  <a:gdLst>
                    <a:gd name="connsiteX0" fmla="*/ 0 w 245298"/>
                    <a:gd name="connsiteY0" fmla="*/ 0 h 214138"/>
                    <a:gd name="connsiteX1" fmla="*/ 245298 w 245298"/>
                    <a:gd name="connsiteY1" fmla="*/ 0 h 214138"/>
                    <a:gd name="connsiteX2" fmla="*/ 245298 w 245298"/>
                    <a:gd name="connsiteY2" fmla="*/ 214139 h 214138"/>
                    <a:gd name="connsiteX3" fmla="*/ 0 w 245298"/>
                    <a:gd name="connsiteY3" fmla="*/ 214139 h 21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413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4139"/>
                      </a:lnTo>
                      <a:lnTo>
                        <a:pt x="0" y="21413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0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2518018"/>
                <a:ext cx="245298" cy="274469"/>
                <a:chOff x="2062496" y="2518018"/>
                <a:chExt cx="245298" cy="274469"/>
              </a:xfrm>
              <a:solidFill>
                <a:srgbClr val="000000"/>
              </a:solidFill>
            </p:grpSpPr>
            <p:sp>
              <p:nvSpPr>
                <p:cNvPr id="2104" name="자유형: 도형 2103">
                  <a:extLst>
                    <a:ext uri="{FF2B5EF4-FFF2-40B4-BE49-F238E27FC236}">
                      <a16:creationId xmlns:a16="http://schemas.microsoft.com/office/drawing/2014/main" id="{6052554A-6321-4457-B143-6EFBA82EA4E2}"/>
                    </a:ext>
                  </a:extLst>
                </p:cNvPr>
                <p:cNvSpPr/>
                <p:nvPr/>
              </p:nvSpPr>
              <p:spPr>
                <a:xfrm>
                  <a:off x="2062496" y="2518018"/>
                  <a:ext cx="245298" cy="274469"/>
                </a:xfrm>
                <a:custGeom>
                  <a:avLst/>
                  <a:gdLst>
                    <a:gd name="connsiteX0" fmla="*/ 0 w 245298"/>
                    <a:gd name="connsiteY0" fmla="*/ 0 h 274469"/>
                    <a:gd name="connsiteX1" fmla="*/ 245299 w 245298"/>
                    <a:gd name="connsiteY1" fmla="*/ 0 h 274469"/>
                    <a:gd name="connsiteX2" fmla="*/ 245299 w 245298"/>
                    <a:gd name="connsiteY2" fmla="*/ 274469 h 274469"/>
                    <a:gd name="connsiteX3" fmla="*/ 0 w 245298"/>
                    <a:gd name="connsiteY3" fmla="*/ 274469 h 27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446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4469"/>
                      </a:lnTo>
                      <a:lnTo>
                        <a:pt x="0" y="27446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5" name="자유형: 도형 2104">
                  <a:extLst>
                    <a:ext uri="{FF2B5EF4-FFF2-40B4-BE49-F238E27FC236}">
                      <a16:creationId xmlns:a16="http://schemas.microsoft.com/office/drawing/2014/main" id="{02FC16B3-7BA4-4BE0-A7B5-4B37B10A0373}"/>
                    </a:ext>
                  </a:extLst>
                </p:cNvPr>
                <p:cNvSpPr/>
                <p:nvPr/>
              </p:nvSpPr>
              <p:spPr>
                <a:xfrm>
                  <a:off x="2062496" y="2518018"/>
                  <a:ext cx="245298" cy="274469"/>
                </a:xfrm>
                <a:custGeom>
                  <a:avLst/>
                  <a:gdLst>
                    <a:gd name="connsiteX0" fmla="*/ 0 w 245298"/>
                    <a:gd name="connsiteY0" fmla="*/ 0 h 274469"/>
                    <a:gd name="connsiteX1" fmla="*/ 245299 w 245298"/>
                    <a:gd name="connsiteY1" fmla="*/ 0 h 274469"/>
                    <a:gd name="connsiteX2" fmla="*/ 245299 w 245298"/>
                    <a:gd name="connsiteY2" fmla="*/ 274469 h 274469"/>
                    <a:gd name="connsiteX3" fmla="*/ 0 w 245298"/>
                    <a:gd name="connsiteY3" fmla="*/ 274469 h 27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446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4469"/>
                      </a:lnTo>
                      <a:lnTo>
                        <a:pt x="0" y="27446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0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2537244"/>
                <a:ext cx="245298" cy="238005"/>
                <a:chOff x="2369451" y="2537244"/>
                <a:chExt cx="245298" cy="238005"/>
              </a:xfrm>
              <a:solidFill>
                <a:srgbClr val="000000"/>
              </a:solidFill>
            </p:grpSpPr>
            <p:sp>
              <p:nvSpPr>
                <p:cNvPr id="2107" name="자유형: 도형 2106">
                  <a:extLst>
                    <a:ext uri="{FF2B5EF4-FFF2-40B4-BE49-F238E27FC236}">
                      <a16:creationId xmlns:a16="http://schemas.microsoft.com/office/drawing/2014/main" id="{42A1A268-1C45-4171-9C6B-D98F87C225F0}"/>
                    </a:ext>
                  </a:extLst>
                </p:cNvPr>
                <p:cNvSpPr/>
                <p:nvPr/>
              </p:nvSpPr>
              <p:spPr>
                <a:xfrm>
                  <a:off x="2369451" y="2537244"/>
                  <a:ext cx="245298" cy="238005"/>
                </a:xfrm>
                <a:custGeom>
                  <a:avLst/>
                  <a:gdLst>
                    <a:gd name="connsiteX0" fmla="*/ 0 w 245298"/>
                    <a:gd name="connsiteY0" fmla="*/ 0 h 238005"/>
                    <a:gd name="connsiteX1" fmla="*/ 245298 w 245298"/>
                    <a:gd name="connsiteY1" fmla="*/ 0 h 238005"/>
                    <a:gd name="connsiteX2" fmla="*/ 245298 w 245298"/>
                    <a:gd name="connsiteY2" fmla="*/ 238006 h 238005"/>
                    <a:gd name="connsiteX3" fmla="*/ 0 w 245298"/>
                    <a:gd name="connsiteY3" fmla="*/ 238006 h 238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0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8006"/>
                      </a:lnTo>
                      <a:lnTo>
                        <a:pt x="0" y="23800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8" name="자유형: 도형 2107">
                  <a:extLst>
                    <a:ext uri="{FF2B5EF4-FFF2-40B4-BE49-F238E27FC236}">
                      <a16:creationId xmlns:a16="http://schemas.microsoft.com/office/drawing/2014/main" id="{64D3B516-CFB2-4908-93B0-8B5536FED554}"/>
                    </a:ext>
                  </a:extLst>
                </p:cNvPr>
                <p:cNvSpPr/>
                <p:nvPr/>
              </p:nvSpPr>
              <p:spPr>
                <a:xfrm>
                  <a:off x="2369451" y="2537244"/>
                  <a:ext cx="245298" cy="238005"/>
                </a:xfrm>
                <a:custGeom>
                  <a:avLst/>
                  <a:gdLst>
                    <a:gd name="connsiteX0" fmla="*/ 0 w 245298"/>
                    <a:gd name="connsiteY0" fmla="*/ 0 h 238005"/>
                    <a:gd name="connsiteX1" fmla="*/ 245298 w 245298"/>
                    <a:gd name="connsiteY1" fmla="*/ 0 h 238005"/>
                    <a:gd name="connsiteX2" fmla="*/ 245298 w 245298"/>
                    <a:gd name="connsiteY2" fmla="*/ 238006 h 238005"/>
                    <a:gd name="connsiteX3" fmla="*/ 0 w 245298"/>
                    <a:gd name="connsiteY3" fmla="*/ 238006 h 238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0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8006"/>
                      </a:lnTo>
                      <a:lnTo>
                        <a:pt x="0" y="23800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0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2546526"/>
                <a:ext cx="245298" cy="230713"/>
                <a:chOff x="2675742" y="2546526"/>
                <a:chExt cx="245298" cy="230713"/>
              </a:xfrm>
              <a:solidFill>
                <a:srgbClr val="000000"/>
              </a:solidFill>
            </p:grpSpPr>
            <p:sp>
              <p:nvSpPr>
                <p:cNvPr id="2110" name="자유형: 도형 2109">
                  <a:extLst>
                    <a:ext uri="{FF2B5EF4-FFF2-40B4-BE49-F238E27FC236}">
                      <a16:creationId xmlns:a16="http://schemas.microsoft.com/office/drawing/2014/main" id="{DB5AC142-FA85-4036-840A-46C322B17C11}"/>
                    </a:ext>
                  </a:extLst>
                </p:cNvPr>
                <p:cNvSpPr/>
                <p:nvPr/>
              </p:nvSpPr>
              <p:spPr>
                <a:xfrm>
                  <a:off x="2675742" y="2546526"/>
                  <a:ext cx="245298" cy="230713"/>
                </a:xfrm>
                <a:custGeom>
                  <a:avLst/>
                  <a:gdLst>
                    <a:gd name="connsiteX0" fmla="*/ 0 w 245298"/>
                    <a:gd name="connsiteY0" fmla="*/ 0 h 230713"/>
                    <a:gd name="connsiteX1" fmla="*/ 245299 w 245298"/>
                    <a:gd name="connsiteY1" fmla="*/ 0 h 230713"/>
                    <a:gd name="connsiteX2" fmla="*/ 245299 w 245298"/>
                    <a:gd name="connsiteY2" fmla="*/ 230713 h 230713"/>
                    <a:gd name="connsiteX3" fmla="*/ 0 w 245298"/>
                    <a:gd name="connsiteY3" fmla="*/ 230713 h 230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07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0713"/>
                      </a:lnTo>
                      <a:lnTo>
                        <a:pt x="0" y="2307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11" name="자유형: 도형 2110">
                  <a:extLst>
                    <a:ext uri="{FF2B5EF4-FFF2-40B4-BE49-F238E27FC236}">
                      <a16:creationId xmlns:a16="http://schemas.microsoft.com/office/drawing/2014/main" id="{FEF1E8E0-582F-4C15-82A0-716FEC3846F4}"/>
                    </a:ext>
                  </a:extLst>
                </p:cNvPr>
                <p:cNvSpPr/>
                <p:nvPr/>
              </p:nvSpPr>
              <p:spPr>
                <a:xfrm>
                  <a:off x="2675742" y="2546526"/>
                  <a:ext cx="245298" cy="230713"/>
                </a:xfrm>
                <a:custGeom>
                  <a:avLst/>
                  <a:gdLst>
                    <a:gd name="connsiteX0" fmla="*/ 0 w 245298"/>
                    <a:gd name="connsiteY0" fmla="*/ 0 h 230713"/>
                    <a:gd name="connsiteX1" fmla="*/ 245299 w 245298"/>
                    <a:gd name="connsiteY1" fmla="*/ 0 h 230713"/>
                    <a:gd name="connsiteX2" fmla="*/ 245299 w 245298"/>
                    <a:gd name="connsiteY2" fmla="*/ 230713 h 230713"/>
                    <a:gd name="connsiteX3" fmla="*/ 0 w 245298"/>
                    <a:gd name="connsiteY3" fmla="*/ 230713 h 230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07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0713"/>
                      </a:lnTo>
                      <a:lnTo>
                        <a:pt x="0" y="23071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1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2563100"/>
                <a:ext cx="245298" cy="221431"/>
                <a:chOff x="2982697" y="2563100"/>
                <a:chExt cx="245298" cy="221431"/>
              </a:xfrm>
              <a:solidFill>
                <a:srgbClr val="000000"/>
              </a:solidFill>
            </p:grpSpPr>
            <p:sp>
              <p:nvSpPr>
                <p:cNvPr id="2113" name="자유형: 도형 2112">
                  <a:extLst>
                    <a:ext uri="{FF2B5EF4-FFF2-40B4-BE49-F238E27FC236}">
                      <a16:creationId xmlns:a16="http://schemas.microsoft.com/office/drawing/2014/main" id="{9243EB6A-BE89-4C0D-AE25-5033A12454D7}"/>
                    </a:ext>
                  </a:extLst>
                </p:cNvPr>
                <p:cNvSpPr/>
                <p:nvPr/>
              </p:nvSpPr>
              <p:spPr>
                <a:xfrm>
                  <a:off x="2982697" y="2563100"/>
                  <a:ext cx="245298" cy="221431"/>
                </a:xfrm>
                <a:custGeom>
                  <a:avLst/>
                  <a:gdLst>
                    <a:gd name="connsiteX0" fmla="*/ 0 w 245298"/>
                    <a:gd name="connsiteY0" fmla="*/ 0 h 221431"/>
                    <a:gd name="connsiteX1" fmla="*/ 245298 w 245298"/>
                    <a:gd name="connsiteY1" fmla="*/ 0 h 221431"/>
                    <a:gd name="connsiteX2" fmla="*/ 245298 w 245298"/>
                    <a:gd name="connsiteY2" fmla="*/ 221432 h 221431"/>
                    <a:gd name="connsiteX3" fmla="*/ 0 w 245298"/>
                    <a:gd name="connsiteY3" fmla="*/ 221432 h 2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143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1432"/>
                      </a:lnTo>
                      <a:lnTo>
                        <a:pt x="0" y="22143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14" name="자유형: 도형 2113">
                  <a:extLst>
                    <a:ext uri="{FF2B5EF4-FFF2-40B4-BE49-F238E27FC236}">
                      <a16:creationId xmlns:a16="http://schemas.microsoft.com/office/drawing/2014/main" id="{EF5E11A4-6CF0-4D95-9982-5B1267E4E0B5}"/>
                    </a:ext>
                  </a:extLst>
                </p:cNvPr>
                <p:cNvSpPr/>
                <p:nvPr/>
              </p:nvSpPr>
              <p:spPr>
                <a:xfrm>
                  <a:off x="2982697" y="2563100"/>
                  <a:ext cx="245298" cy="221431"/>
                </a:xfrm>
                <a:custGeom>
                  <a:avLst/>
                  <a:gdLst>
                    <a:gd name="connsiteX0" fmla="*/ 0 w 245298"/>
                    <a:gd name="connsiteY0" fmla="*/ 0 h 221431"/>
                    <a:gd name="connsiteX1" fmla="*/ 245298 w 245298"/>
                    <a:gd name="connsiteY1" fmla="*/ 0 h 221431"/>
                    <a:gd name="connsiteX2" fmla="*/ 245298 w 245298"/>
                    <a:gd name="connsiteY2" fmla="*/ 221432 h 221431"/>
                    <a:gd name="connsiteX3" fmla="*/ 0 w 245298"/>
                    <a:gd name="connsiteY3" fmla="*/ 221432 h 2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143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1432"/>
                      </a:lnTo>
                      <a:lnTo>
                        <a:pt x="0" y="221432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1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2506748"/>
                <a:ext cx="245298" cy="202205"/>
                <a:chOff x="3288989" y="2506748"/>
                <a:chExt cx="245298" cy="202205"/>
              </a:xfrm>
              <a:solidFill>
                <a:srgbClr val="000000"/>
              </a:solidFill>
            </p:grpSpPr>
            <p:sp>
              <p:nvSpPr>
                <p:cNvPr id="2116" name="자유형: 도형 2115">
                  <a:extLst>
                    <a:ext uri="{FF2B5EF4-FFF2-40B4-BE49-F238E27FC236}">
                      <a16:creationId xmlns:a16="http://schemas.microsoft.com/office/drawing/2014/main" id="{8C9C2F23-B2E4-4802-90A9-515B8574A978}"/>
                    </a:ext>
                  </a:extLst>
                </p:cNvPr>
                <p:cNvSpPr/>
                <p:nvPr/>
              </p:nvSpPr>
              <p:spPr>
                <a:xfrm>
                  <a:off x="3288989" y="2506748"/>
                  <a:ext cx="245298" cy="202205"/>
                </a:xfrm>
                <a:custGeom>
                  <a:avLst/>
                  <a:gdLst>
                    <a:gd name="connsiteX0" fmla="*/ 0 w 245298"/>
                    <a:gd name="connsiteY0" fmla="*/ 0 h 202205"/>
                    <a:gd name="connsiteX1" fmla="*/ 245298 w 245298"/>
                    <a:gd name="connsiteY1" fmla="*/ 0 h 202205"/>
                    <a:gd name="connsiteX2" fmla="*/ 245298 w 245298"/>
                    <a:gd name="connsiteY2" fmla="*/ 202206 h 202205"/>
                    <a:gd name="connsiteX3" fmla="*/ 0 w 245298"/>
                    <a:gd name="connsiteY3" fmla="*/ 202206 h 202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22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2206"/>
                      </a:lnTo>
                      <a:lnTo>
                        <a:pt x="0" y="20220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17" name="자유형: 도형 2116">
                  <a:extLst>
                    <a:ext uri="{FF2B5EF4-FFF2-40B4-BE49-F238E27FC236}">
                      <a16:creationId xmlns:a16="http://schemas.microsoft.com/office/drawing/2014/main" id="{3BCF592A-DC36-4065-9203-676DC11BDA0C}"/>
                    </a:ext>
                  </a:extLst>
                </p:cNvPr>
                <p:cNvSpPr/>
                <p:nvPr/>
              </p:nvSpPr>
              <p:spPr>
                <a:xfrm>
                  <a:off x="3288989" y="2506748"/>
                  <a:ext cx="245298" cy="202205"/>
                </a:xfrm>
                <a:custGeom>
                  <a:avLst/>
                  <a:gdLst>
                    <a:gd name="connsiteX0" fmla="*/ 0 w 245298"/>
                    <a:gd name="connsiteY0" fmla="*/ 0 h 202205"/>
                    <a:gd name="connsiteX1" fmla="*/ 245298 w 245298"/>
                    <a:gd name="connsiteY1" fmla="*/ 0 h 202205"/>
                    <a:gd name="connsiteX2" fmla="*/ 245298 w 245298"/>
                    <a:gd name="connsiteY2" fmla="*/ 202206 h 202205"/>
                    <a:gd name="connsiteX3" fmla="*/ 0 w 245298"/>
                    <a:gd name="connsiteY3" fmla="*/ 202206 h 202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22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2206"/>
                      </a:lnTo>
                      <a:lnTo>
                        <a:pt x="0" y="20220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1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2603541"/>
                <a:ext cx="245298" cy="218779"/>
                <a:chOff x="3595943" y="2603541"/>
                <a:chExt cx="245298" cy="218779"/>
              </a:xfrm>
              <a:solidFill>
                <a:srgbClr val="000000"/>
              </a:solidFill>
            </p:grpSpPr>
            <p:sp>
              <p:nvSpPr>
                <p:cNvPr id="2119" name="자유형: 도형 2118">
                  <a:extLst>
                    <a:ext uri="{FF2B5EF4-FFF2-40B4-BE49-F238E27FC236}">
                      <a16:creationId xmlns:a16="http://schemas.microsoft.com/office/drawing/2014/main" id="{D58BE146-8FA7-43F2-A9CD-94CC612011B9}"/>
                    </a:ext>
                  </a:extLst>
                </p:cNvPr>
                <p:cNvSpPr/>
                <p:nvPr/>
              </p:nvSpPr>
              <p:spPr>
                <a:xfrm>
                  <a:off x="3595943" y="2603541"/>
                  <a:ext cx="245298" cy="218779"/>
                </a:xfrm>
                <a:custGeom>
                  <a:avLst/>
                  <a:gdLst>
                    <a:gd name="connsiteX0" fmla="*/ 0 w 245298"/>
                    <a:gd name="connsiteY0" fmla="*/ 0 h 218779"/>
                    <a:gd name="connsiteX1" fmla="*/ 245299 w 245298"/>
                    <a:gd name="connsiteY1" fmla="*/ 0 h 218779"/>
                    <a:gd name="connsiteX2" fmla="*/ 245299 w 245298"/>
                    <a:gd name="connsiteY2" fmla="*/ 218780 h 218779"/>
                    <a:gd name="connsiteX3" fmla="*/ 0 w 245298"/>
                    <a:gd name="connsiteY3" fmla="*/ 218780 h 218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77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8780"/>
                      </a:lnTo>
                      <a:lnTo>
                        <a:pt x="0" y="21878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20" name="자유형: 도형 2119">
                  <a:extLst>
                    <a:ext uri="{FF2B5EF4-FFF2-40B4-BE49-F238E27FC236}">
                      <a16:creationId xmlns:a16="http://schemas.microsoft.com/office/drawing/2014/main" id="{950E5EAC-80D9-4ACC-B8A2-5518B528B4AA}"/>
                    </a:ext>
                  </a:extLst>
                </p:cNvPr>
                <p:cNvSpPr/>
                <p:nvPr/>
              </p:nvSpPr>
              <p:spPr>
                <a:xfrm>
                  <a:off x="3595943" y="2603541"/>
                  <a:ext cx="245298" cy="218779"/>
                </a:xfrm>
                <a:custGeom>
                  <a:avLst/>
                  <a:gdLst>
                    <a:gd name="connsiteX0" fmla="*/ 0 w 245298"/>
                    <a:gd name="connsiteY0" fmla="*/ 0 h 218779"/>
                    <a:gd name="connsiteX1" fmla="*/ 245299 w 245298"/>
                    <a:gd name="connsiteY1" fmla="*/ 0 h 218779"/>
                    <a:gd name="connsiteX2" fmla="*/ 245299 w 245298"/>
                    <a:gd name="connsiteY2" fmla="*/ 218780 h 218779"/>
                    <a:gd name="connsiteX3" fmla="*/ 0 w 245298"/>
                    <a:gd name="connsiteY3" fmla="*/ 218780 h 218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77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8780"/>
                      </a:lnTo>
                      <a:lnTo>
                        <a:pt x="0" y="21878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2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2566415"/>
                <a:ext cx="245298" cy="200879"/>
                <a:chOff x="3902235" y="2566415"/>
                <a:chExt cx="245298" cy="200879"/>
              </a:xfrm>
              <a:solidFill>
                <a:srgbClr val="000000"/>
              </a:solidFill>
            </p:grpSpPr>
            <p:sp>
              <p:nvSpPr>
                <p:cNvPr id="2122" name="자유형: 도형 2121">
                  <a:extLst>
                    <a:ext uri="{FF2B5EF4-FFF2-40B4-BE49-F238E27FC236}">
                      <a16:creationId xmlns:a16="http://schemas.microsoft.com/office/drawing/2014/main" id="{44D8A5FA-CB09-4C99-B29C-0060237F3FC5}"/>
                    </a:ext>
                  </a:extLst>
                </p:cNvPr>
                <p:cNvSpPr/>
                <p:nvPr/>
              </p:nvSpPr>
              <p:spPr>
                <a:xfrm>
                  <a:off x="3902235" y="2566415"/>
                  <a:ext cx="245298" cy="200879"/>
                </a:xfrm>
                <a:custGeom>
                  <a:avLst/>
                  <a:gdLst>
                    <a:gd name="connsiteX0" fmla="*/ 0 w 245298"/>
                    <a:gd name="connsiteY0" fmla="*/ 0 h 200879"/>
                    <a:gd name="connsiteX1" fmla="*/ 245298 w 245298"/>
                    <a:gd name="connsiteY1" fmla="*/ 0 h 200879"/>
                    <a:gd name="connsiteX2" fmla="*/ 245298 w 245298"/>
                    <a:gd name="connsiteY2" fmla="*/ 200880 h 200879"/>
                    <a:gd name="connsiteX3" fmla="*/ 0 w 245298"/>
                    <a:gd name="connsiteY3" fmla="*/ 200880 h 200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87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0880"/>
                      </a:lnTo>
                      <a:lnTo>
                        <a:pt x="0" y="20088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23" name="자유형: 도형 2122">
                  <a:extLst>
                    <a:ext uri="{FF2B5EF4-FFF2-40B4-BE49-F238E27FC236}">
                      <a16:creationId xmlns:a16="http://schemas.microsoft.com/office/drawing/2014/main" id="{57381390-3B79-4181-9064-F8A929D25F00}"/>
                    </a:ext>
                  </a:extLst>
                </p:cNvPr>
                <p:cNvSpPr/>
                <p:nvPr/>
              </p:nvSpPr>
              <p:spPr>
                <a:xfrm>
                  <a:off x="3902235" y="2566415"/>
                  <a:ext cx="245298" cy="200879"/>
                </a:xfrm>
                <a:custGeom>
                  <a:avLst/>
                  <a:gdLst>
                    <a:gd name="connsiteX0" fmla="*/ 0 w 245298"/>
                    <a:gd name="connsiteY0" fmla="*/ 0 h 200879"/>
                    <a:gd name="connsiteX1" fmla="*/ 245298 w 245298"/>
                    <a:gd name="connsiteY1" fmla="*/ 0 h 200879"/>
                    <a:gd name="connsiteX2" fmla="*/ 245298 w 245298"/>
                    <a:gd name="connsiteY2" fmla="*/ 200880 h 200879"/>
                    <a:gd name="connsiteX3" fmla="*/ 0 w 245298"/>
                    <a:gd name="connsiteY3" fmla="*/ 200880 h 200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87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0880"/>
                      </a:lnTo>
                      <a:lnTo>
                        <a:pt x="0" y="20088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2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2557796"/>
                <a:ext cx="245298" cy="190935"/>
                <a:chOff x="4209190" y="2557796"/>
                <a:chExt cx="245298" cy="190935"/>
              </a:xfrm>
              <a:solidFill>
                <a:srgbClr val="000000"/>
              </a:solidFill>
            </p:grpSpPr>
            <p:sp>
              <p:nvSpPr>
                <p:cNvPr id="2125" name="자유형: 도형 2124">
                  <a:extLst>
                    <a:ext uri="{FF2B5EF4-FFF2-40B4-BE49-F238E27FC236}">
                      <a16:creationId xmlns:a16="http://schemas.microsoft.com/office/drawing/2014/main" id="{FB6FD302-3559-4F0C-90FF-2AD88B6E1C97}"/>
                    </a:ext>
                  </a:extLst>
                </p:cNvPr>
                <p:cNvSpPr/>
                <p:nvPr/>
              </p:nvSpPr>
              <p:spPr>
                <a:xfrm>
                  <a:off x="4209190" y="2557796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26" name="자유형: 도형 2125">
                  <a:extLst>
                    <a:ext uri="{FF2B5EF4-FFF2-40B4-BE49-F238E27FC236}">
                      <a16:creationId xmlns:a16="http://schemas.microsoft.com/office/drawing/2014/main" id="{314D41F5-2551-4874-9E59-BC13B64B4E00}"/>
                    </a:ext>
                  </a:extLst>
                </p:cNvPr>
                <p:cNvSpPr/>
                <p:nvPr/>
              </p:nvSpPr>
              <p:spPr>
                <a:xfrm>
                  <a:off x="4209190" y="2557796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2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2591608"/>
                <a:ext cx="245298" cy="184968"/>
                <a:chOff x="4515481" y="2591608"/>
                <a:chExt cx="245298" cy="184968"/>
              </a:xfrm>
              <a:solidFill>
                <a:srgbClr val="000000"/>
              </a:solidFill>
            </p:grpSpPr>
            <p:sp>
              <p:nvSpPr>
                <p:cNvPr id="2128" name="자유형: 도형 2127">
                  <a:extLst>
                    <a:ext uri="{FF2B5EF4-FFF2-40B4-BE49-F238E27FC236}">
                      <a16:creationId xmlns:a16="http://schemas.microsoft.com/office/drawing/2014/main" id="{0C2466AC-8607-4F2F-B798-821E4C494A73}"/>
                    </a:ext>
                  </a:extLst>
                </p:cNvPr>
                <p:cNvSpPr/>
                <p:nvPr/>
              </p:nvSpPr>
              <p:spPr>
                <a:xfrm>
                  <a:off x="4515481" y="2591608"/>
                  <a:ext cx="245298" cy="184968"/>
                </a:xfrm>
                <a:custGeom>
                  <a:avLst/>
                  <a:gdLst>
                    <a:gd name="connsiteX0" fmla="*/ 0 w 245298"/>
                    <a:gd name="connsiteY0" fmla="*/ 0 h 184968"/>
                    <a:gd name="connsiteX1" fmla="*/ 245298 w 245298"/>
                    <a:gd name="connsiteY1" fmla="*/ 0 h 184968"/>
                    <a:gd name="connsiteX2" fmla="*/ 245298 w 245298"/>
                    <a:gd name="connsiteY2" fmla="*/ 184968 h 184968"/>
                    <a:gd name="connsiteX3" fmla="*/ 0 w 245298"/>
                    <a:gd name="connsiteY3" fmla="*/ 184968 h 184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49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4968"/>
                      </a:lnTo>
                      <a:lnTo>
                        <a:pt x="0" y="1849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29" name="자유형: 도형 2128">
                  <a:extLst>
                    <a:ext uri="{FF2B5EF4-FFF2-40B4-BE49-F238E27FC236}">
                      <a16:creationId xmlns:a16="http://schemas.microsoft.com/office/drawing/2014/main" id="{BAF7A4FC-1A40-4C4C-BF1E-97F4D92D5576}"/>
                    </a:ext>
                  </a:extLst>
                </p:cNvPr>
                <p:cNvSpPr/>
                <p:nvPr/>
              </p:nvSpPr>
              <p:spPr>
                <a:xfrm>
                  <a:off x="4515481" y="2591608"/>
                  <a:ext cx="245298" cy="184968"/>
                </a:xfrm>
                <a:custGeom>
                  <a:avLst/>
                  <a:gdLst>
                    <a:gd name="connsiteX0" fmla="*/ 0 w 245298"/>
                    <a:gd name="connsiteY0" fmla="*/ 0 h 184968"/>
                    <a:gd name="connsiteX1" fmla="*/ 245298 w 245298"/>
                    <a:gd name="connsiteY1" fmla="*/ 0 h 184968"/>
                    <a:gd name="connsiteX2" fmla="*/ 245298 w 245298"/>
                    <a:gd name="connsiteY2" fmla="*/ 184968 h 184968"/>
                    <a:gd name="connsiteX3" fmla="*/ 0 w 245298"/>
                    <a:gd name="connsiteY3" fmla="*/ 184968 h 184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49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4968"/>
                      </a:lnTo>
                      <a:lnTo>
                        <a:pt x="0" y="18496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3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2553819"/>
                <a:ext cx="245298" cy="177012"/>
                <a:chOff x="4822436" y="2553819"/>
                <a:chExt cx="245298" cy="177012"/>
              </a:xfrm>
              <a:solidFill>
                <a:srgbClr val="000000"/>
              </a:solidFill>
            </p:grpSpPr>
            <p:sp>
              <p:nvSpPr>
                <p:cNvPr id="2131" name="자유형: 도형 2130">
                  <a:extLst>
                    <a:ext uri="{FF2B5EF4-FFF2-40B4-BE49-F238E27FC236}">
                      <a16:creationId xmlns:a16="http://schemas.microsoft.com/office/drawing/2014/main" id="{BBEC9E8B-8D5A-4E30-8985-0E5D22CF0BE4}"/>
                    </a:ext>
                  </a:extLst>
                </p:cNvPr>
                <p:cNvSpPr/>
                <p:nvPr/>
              </p:nvSpPr>
              <p:spPr>
                <a:xfrm>
                  <a:off x="4822436" y="2553819"/>
                  <a:ext cx="245298" cy="177012"/>
                </a:xfrm>
                <a:custGeom>
                  <a:avLst/>
                  <a:gdLst>
                    <a:gd name="connsiteX0" fmla="*/ 0 w 245298"/>
                    <a:gd name="connsiteY0" fmla="*/ 0 h 177012"/>
                    <a:gd name="connsiteX1" fmla="*/ 245299 w 245298"/>
                    <a:gd name="connsiteY1" fmla="*/ 0 h 177012"/>
                    <a:gd name="connsiteX2" fmla="*/ 245299 w 245298"/>
                    <a:gd name="connsiteY2" fmla="*/ 177013 h 177012"/>
                    <a:gd name="connsiteX3" fmla="*/ 0 w 245298"/>
                    <a:gd name="connsiteY3" fmla="*/ 177013 h 17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70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7013"/>
                      </a:lnTo>
                      <a:lnTo>
                        <a:pt x="0" y="1770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32" name="자유형: 도형 2131">
                  <a:extLst>
                    <a:ext uri="{FF2B5EF4-FFF2-40B4-BE49-F238E27FC236}">
                      <a16:creationId xmlns:a16="http://schemas.microsoft.com/office/drawing/2014/main" id="{F4349FF0-363D-4260-89DD-B385293EF81E}"/>
                    </a:ext>
                  </a:extLst>
                </p:cNvPr>
                <p:cNvSpPr/>
                <p:nvPr/>
              </p:nvSpPr>
              <p:spPr>
                <a:xfrm>
                  <a:off x="4822436" y="2553819"/>
                  <a:ext cx="245298" cy="177012"/>
                </a:xfrm>
                <a:custGeom>
                  <a:avLst/>
                  <a:gdLst>
                    <a:gd name="connsiteX0" fmla="*/ 0 w 245298"/>
                    <a:gd name="connsiteY0" fmla="*/ 0 h 177012"/>
                    <a:gd name="connsiteX1" fmla="*/ 245299 w 245298"/>
                    <a:gd name="connsiteY1" fmla="*/ 0 h 177012"/>
                    <a:gd name="connsiteX2" fmla="*/ 245299 w 245298"/>
                    <a:gd name="connsiteY2" fmla="*/ 177013 h 177012"/>
                    <a:gd name="connsiteX3" fmla="*/ 0 w 245298"/>
                    <a:gd name="connsiteY3" fmla="*/ 177013 h 17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70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7013"/>
                      </a:lnTo>
                      <a:lnTo>
                        <a:pt x="0" y="17701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3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2562437"/>
                <a:ext cx="245298" cy="161101"/>
                <a:chOff x="5129391" y="2562437"/>
                <a:chExt cx="245298" cy="161101"/>
              </a:xfrm>
              <a:solidFill>
                <a:srgbClr val="000000"/>
              </a:solidFill>
            </p:grpSpPr>
            <p:sp>
              <p:nvSpPr>
                <p:cNvPr id="2134" name="자유형: 도형 2133">
                  <a:extLst>
                    <a:ext uri="{FF2B5EF4-FFF2-40B4-BE49-F238E27FC236}">
                      <a16:creationId xmlns:a16="http://schemas.microsoft.com/office/drawing/2014/main" id="{F8B9AC0F-8405-4EB1-8033-BBF49A91F907}"/>
                    </a:ext>
                  </a:extLst>
                </p:cNvPr>
                <p:cNvSpPr/>
                <p:nvPr/>
              </p:nvSpPr>
              <p:spPr>
                <a:xfrm>
                  <a:off x="5129391" y="2562437"/>
                  <a:ext cx="245298" cy="161101"/>
                </a:xfrm>
                <a:custGeom>
                  <a:avLst/>
                  <a:gdLst>
                    <a:gd name="connsiteX0" fmla="*/ 0 w 245298"/>
                    <a:gd name="connsiteY0" fmla="*/ 0 h 161101"/>
                    <a:gd name="connsiteX1" fmla="*/ 245299 w 245298"/>
                    <a:gd name="connsiteY1" fmla="*/ 0 h 161101"/>
                    <a:gd name="connsiteX2" fmla="*/ 245299 w 245298"/>
                    <a:gd name="connsiteY2" fmla="*/ 161102 h 161101"/>
                    <a:gd name="connsiteX3" fmla="*/ 0 w 245298"/>
                    <a:gd name="connsiteY3" fmla="*/ 161102 h 161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1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102"/>
                      </a:lnTo>
                      <a:lnTo>
                        <a:pt x="0" y="16110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35" name="자유형: 도형 2134">
                  <a:extLst>
                    <a:ext uri="{FF2B5EF4-FFF2-40B4-BE49-F238E27FC236}">
                      <a16:creationId xmlns:a16="http://schemas.microsoft.com/office/drawing/2014/main" id="{8E15D5C0-4D5C-4869-BF46-B3BFE843669F}"/>
                    </a:ext>
                  </a:extLst>
                </p:cNvPr>
                <p:cNvSpPr/>
                <p:nvPr/>
              </p:nvSpPr>
              <p:spPr>
                <a:xfrm>
                  <a:off x="5129391" y="2562437"/>
                  <a:ext cx="245298" cy="161101"/>
                </a:xfrm>
                <a:custGeom>
                  <a:avLst/>
                  <a:gdLst>
                    <a:gd name="connsiteX0" fmla="*/ 0 w 245298"/>
                    <a:gd name="connsiteY0" fmla="*/ 0 h 161101"/>
                    <a:gd name="connsiteX1" fmla="*/ 245299 w 245298"/>
                    <a:gd name="connsiteY1" fmla="*/ 0 h 161101"/>
                    <a:gd name="connsiteX2" fmla="*/ 245299 w 245298"/>
                    <a:gd name="connsiteY2" fmla="*/ 161102 h 161101"/>
                    <a:gd name="connsiteX3" fmla="*/ 0 w 245298"/>
                    <a:gd name="connsiteY3" fmla="*/ 161102 h 161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1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102"/>
                      </a:lnTo>
                      <a:lnTo>
                        <a:pt x="0" y="161102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3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2563100"/>
                <a:ext cx="245298" cy="179664"/>
                <a:chOff x="5435682" y="2563100"/>
                <a:chExt cx="245298" cy="179664"/>
              </a:xfrm>
              <a:solidFill>
                <a:srgbClr val="000000"/>
              </a:solidFill>
            </p:grpSpPr>
            <p:sp>
              <p:nvSpPr>
                <p:cNvPr id="2137" name="자유형: 도형 2136">
                  <a:extLst>
                    <a:ext uri="{FF2B5EF4-FFF2-40B4-BE49-F238E27FC236}">
                      <a16:creationId xmlns:a16="http://schemas.microsoft.com/office/drawing/2014/main" id="{D49D07DE-9CEA-41D2-A75C-0775773847BA}"/>
                    </a:ext>
                  </a:extLst>
                </p:cNvPr>
                <p:cNvSpPr/>
                <p:nvPr/>
              </p:nvSpPr>
              <p:spPr>
                <a:xfrm>
                  <a:off x="5435682" y="2563100"/>
                  <a:ext cx="245298" cy="179664"/>
                </a:xfrm>
                <a:custGeom>
                  <a:avLst/>
                  <a:gdLst>
                    <a:gd name="connsiteX0" fmla="*/ 0 w 245298"/>
                    <a:gd name="connsiteY0" fmla="*/ 0 h 179664"/>
                    <a:gd name="connsiteX1" fmla="*/ 245299 w 245298"/>
                    <a:gd name="connsiteY1" fmla="*/ 0 h 179664"/>
                    <a:gd name="connsiteX2" fmla="*/ 245299 w 245298"/>
                    <a:gd name="connsiteY2" fmla="*/ 179665 h 179664"/>
                    <a:gd name="connsiteX3" fmla="*/ 0 w 245298"/>
                    <a:gd name="connsiteY3" fmla="*/ 179665 h 179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6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665"/>
                      </a:lnTo>
                      <a:lnTo>
                        <a:pt x="0" y="17966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38" name="자유형: 도형 2137">
                  <a:extLst>
                    <a:ext uri="{FF2B5EF4-FFF2-40B4-BE49-F238E27FC236}">
                      <a16:creationId xmlns:a16="http://schemas.microsoft.com/office/drawing/2014/main" id="{F09B0698-0F3A-4E80-AC14-37510FA1C9ED}"/>
                    </a:ext>
                  </a:extLst>
                </p:cNvPr>
                <p:cNvSpPr/>
                <p:nvPr/>
              </p:nvSpPr>
              <p:spPr>
                <a:xfrm>
                  <a:off x="5435682" y="2563100"/>
                  <a:ext cx="245298" cy="179664"/>
                </a:xfrm>
                <a:custGeom>
                  <a:avLst/>
                  <a:gdLst>
                    <a:gd name="connsiteX0" fmla="*/ 0 w 245298"/>
                    <a:gd name="connsiteY0" fmla="*/ 0 h 179664"/>
                    <a:gd name="connsiteX1" fmla="*/ 245299 w 245298"/>
                    <a:gd name="connsiteY1" fmla="*/ 0 h 179664"/>
                    <a:gd name="connsiteX2" fmla="*/ 245299 w 245298"/>
                    <a:gd name="connsiteY2" fmla="*/ 179665 h 179664"/>
                    <a:gd name="connsiteX3" fmla="*/ 0 w 245298"/>
                    <a:gd name="connsiteY3" fmla="*/ 179665 h 179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6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665"/>
                      </a:lnTo>
                      <a:lnTo>
                        <a:pt x="0" y="17966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3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2518018"/>
                <a:ext cx="245298" cy="188946"/>
                <a:chOff x="5742637" y="2518018"/>
                <a:chExt cx="245298" cy="188946"/>
              </a:xfrm>
              <a:solidFill>
                <a:srgbClr val="000000"/>
              </a:solidFill>
            </p:grpSpPr>
            <p:sp>
              <p:nvSpPr>
                <p:cNvPr id="2140" name="자유형: 도형 2139">
                  <a:extLst>
                    <a:ext uri="{FF2B5EF4-FFF2-40B4-BE49-F238E27FC236}">
                      <a16:creationId xmlns:a16="http://schemas.microsoft.com/office/drawing/2014/main" id="{91C67AAC-182C-4A83-B9D8-12B6F637FB9C}"/>
                    </a:ext>
                  </a:extLst>
                </p:cNvPr>
                <p:cNvSpPr/>
                <p:nvPr/>
              </p:nvSpPr>
              <p:spPr>
                <a:xfrm>
                  <a:off x="5742637" y="2518018"/>
                  <a:ext cx="245298" cy="188946"/>
                </a:xfrm>
                <a:custGeom>
                  <a:avLst/>
                  <a:gdLst>
                    <a:gd name="connsiteX0" fmla="*/ 0 w 245298"/>
                    <a:gd name="connsiteY0" fmla="*/ 0 h 188946"/>
                    <a:gd name="connsiteX1" fmla="*/ 245299 w 245298"/>
                    <a:gd name="connsiteY1" fmla="*/ 0 h 188946"/>
                    <a:gd name="connsiteX2" fmla="*/ 245299 w 245298"/>
                    <a:gd name="connsiteY2" fmla="*/ 188946 h 188946"/>
                    <a:gd name="connsiteX3" fmla="*/ 0 w 245298"/>
                    <a:gd name="connsiteY3" fmla="*/ 188946 h 188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89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8946"/>
                      </a:lnTo>
                      <a:lnTo>
                        <a:pt x="0" y="18894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1" name="자유형: 도형 2140">
                  <a:extLst>
                    <a:ext uri="{FF2B5EF4-FFF2-40B4-BE49-F238E27FC236}">
                      <a16:creationId xmlns:a16="http://schemas.microsoft.com/office/drawing/2014/main" id="{A2864375-984C-4F80-B67F-D43EADE7D2AA}"/>
                    </a:ext>
                  </a:extLst>
                </p:cNvPr>
                <p:cNvSpPr/>
                <p:nvPr/>
              </p:nvSpPr>
              <p:spPr>
                <a:xfrm>
                  <a:off x="5742637" y="2518018"/>
                  <a:ext cx="245298" cy="188946"/>
                </a:xfrm>
                <a:custGeom>
                  <a:avLst/>
                  <a:gdLst>
                    <a:gd name="connsiteX0" fmla="*/ 0 w 245298"/>
                    <a:gd name="connsiteY0" fmla="*/ 0 h 188946"/>
                    <a:gd name="connsiteX1" fmla="*/ 245299 w 245298"/>
                    <a:gd name="connsiteY1" fmla="*/ 0 h 188946"/>
                    <a:gd name="connsiteX2" fmla="*/ 245299 w 245298"/>
                    <a:gd name="connsiteY2" fmla="*/ 188946 h 188946"/>
                    <a:gd name="connsiteX3" fmla="*/ 0 w 245298"/>
                    <a:gd name="connsiteY3" fmla="*/ 188946 h 188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89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8946"/>
                      </a:lnTo>
                      <a:lnTo>
                        <a:pt x="0" y="18894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4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2061233"/>
                <a:ext cx="245298" cy="511149"/>
                <a:chOff x="529049" y="2061233"/>
                <a:chExt cx="245298" cy="511149"/>
              </a:xfrm>
              <a:solidFill>
                <a:srgbClr val="000000"/>
              </a:solidFill>
            </p:grpSpPr>
            <p:sp>
              <p:nvSpPr>
                <p:cNvPr id="2143" name="자유형: 도형 2142">
                  <a:extLst>
                    <a:ext uri="{FF2B5EF4-FFF2-40B4-BE49-F238E27FC236}">
                      <a16:creationId xmlns:a16="http://schemas.microsoft.com/office/drawing/2014/main" id="{B12CFD3B-9E20-4FBE-AAAE-E1AC74CD5F20}"/>
                    </a:ext>
                  </a:extLst>
                </p:cNvPr>
                <p:cNvSpPr/>
                <p:nvPr/>
              </p:nvSpPr>
              <p:spPr>
                <a:xfrm>
                  <a:off x="529049" y="2061233"/>
                  <a:ext cx="245298" cy="511149"/>
                </a:xfrm>
                <a:custGeom>
                  <a:avLst/>
                  <a:gdLst>
                    <a:gd name="connsiteX0" fmla="*/ 0 w 245298"/>
                    <a:gd name="connsiteY0" fmla="*/ 0 h 511149"/>
                    <a:gd name="connsiteX1" fmla="*/ 245299 w 245298"/>
                    <a:gd name="connsiteY1" fmla="*/ 0 h 511149"/>
                    <a:gd name="connsiteX2" fmla="*/ 245299 w 245298"/>
                    <a:gd name="connsiteY2" fmla="*/ 511149 h 511149"/>
                    <a:gd name="connsiteX3" fmla="*/ 0 w 245298"/>
                    <a:gd name="connsiteY3" fmla="*/ 511149 h 51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11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1149"/>
                      </a:lnTo>
                      <a:lnTo>
                        <a:pt x="0" y="5111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4" name="자유형: 도형 2143">
                  <a:extLst>
                    <a:ext uri="{FF2B5EF4-FFF2-40B4-BE49-F238E27FC236}">
                      <a16:creationId xmlns:a16="http://schemas.microsoft.com/office/drawing/2014/main" id="{F772A2AA-BDF6-4986-8E1F-F85DAB79F783}"/>
                    </a:ext>
                  </a:extLst>
                </p:cNvPr>
                <p:cNvSpPr/>
                <p:nvPr/>
              </p:nvSpPr>
              <p:spPr>
                <a:xfrm>
                  <a:off x="529049" y="2061233"/>
                  <a:ext cx="245298" cy="511149"/>
                </a:xfrm>
                <a:custGeom>
                  <a:avLst/>
                  <a:gdLst>
                    <a:gd name="connsiteX0" fmla="*/ 0 w 245298"/>
                    <a:gd name="connsiteY0" fmla="*/ 0 h 511149"/>
                    <a:gd name="connsiteX1" fmla="*/ 245299 w 245298"/>
                    <a:gd name="connsiteY1" fmla="*/ 0 h 511149"/>
                    <a:gd name="connsiteX2" fmla="*/ 245299 w 245298"/>
                    <a:gd name="connsiteY2" fmla="*/ 511149 h 511149"/>
                    <a:gd name="connsiteX3" fmla="*/ 0 w 245298"/>
                    <a:gd name="connsiteY3" fmla="*/ 511149 h 51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11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1149"/>
                      </a:lnTo>
                      <a:lnTo>
                        <a:pt x="0" y="51114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4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2064548"/>
                <a:ext cx="245298" cy="533690"/>
                <a:chOff x="836003" y="2064548"/>
                <a:chExt cx="245298" cy="533690"/>
              </a:xfrm>
              <a:solidFill>
                <a:srgbClr val="000000"/>
              </a:solidFill>
            </p:grpSpPr>
            <p:sp>
              <p:nvSpPr>
                <p:cNvPr id="2146" name="자유형: 도형 2145">
                  <a:extLst>
                    <a:ext uri="{FF2B5EF4-FFF2-40B4-BE49-F238E27FC236}">
                      <a16:creationId xmlns:a16="http://schemas.microsoft.com/office/drawing/2014/main" id="{2B33C3F3-2DA5-4DCB-A453-F2D908912550}"/>
                    </a:ext>
                  </a:extLst>
                </p:cNvPr>
                <p:cNvSpPr/>
                <p:nvPr/>
              </p:nvSpPr>
              <p:spPr>
                <a:xfrm>
                  <a:off x="836003" y="2064548"/>
                  <a:ext cx="245298" cy="533690"/>
                </a:xfrm>
                <a:custGeom>
                  <a:avLst/>
                  <a:gdLst>
                    <a:gd name="connsiteX0" fmla="*/ 0 w 245298"/>
                    <a:gd name="connsiteY0" fmla="*/ 0 h 533690"/>
                    <a:gd name="connsiteX1" fmla="*/ 245299 w 245298"/>
                    <a:gd name="connsiteY1" fmla="*/ 0 h 533690"/>
                    <a:gd name="connsiteX2" fmla="*/ 245299 w 245298"/>
                    <a:gd name="connsiteY2" fmla="*/ 533690 h 533690"/>
                    <a:gd name="connsiteX3" fmla="*/ 0 w 245298"/>
                    <a:gd name="connsiteY3" fmla="*/ 533690 h 533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36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3690"/>
                      </a:lnTo>
                      <a:lnTo>
                        <a:pt x="0" y="5336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7" name="자유형: 도형 2146">
                  <a:extLst>
                    <a:ext uri="{FF2B5EF4-FFF2-40B4-BE49-F238E27FC236}">
                      <a16:creationId xmlns:a16="http://schemas.microsoft.com/office/drawing/2014/main" id="{FCC96FC5-2043-437D-8653-CA59611B9625}"/>
                    </a:ext>
                  </a:extLst>
                </p:cNvPr>
                <p:cNvSpPr/>
                <p:nvPr/>
              </p:nvSpPr>
              <p:spPr>
                <a:xfrm>
                  <a:off x="836003" y="2064548"/>
                  <a:ext cx="245298" cy="533690"/>
                </a:xfrm>
                <a:custGeom>
                  <a:avLst/>
                  <a:gdLst>
                    <a:gd name="connsiteX0" fmla="*/ 0 w 245298"/>
                    <a:gd name="connsiteY0" fmla="*/ 0 h 533690"/>
                    <a:gd name="connsiteX1" fmla="*/ 245299 w 245298"/>
                    <a:gd name="connsiteY1" fmla="*/ 0 h 533690"/>
                    <a:gd name="connsiteX2" fmla="*/ 245299 w 245298"/>
                    <a:gd name="connsiteY2" fmla="*/ 533690 h 533690"/>
                    <a:gd name="connsiteX3" fmla="*/ 0 w 245298"/>
                    <a:gd name="connsiteY3" fmla="*/ 533690 h 533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36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3690"/>
                      </a:lnTo>
                      <a:lnTo>
                        <a:pt x="0" y="533690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4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2068525"/>
                <a:ext cx="245298" cy="515789"/>
                <a:chOff x="1142295" y="2068525"/>
                <a:chExt cx="245298" cy="515789"/>
              </a:xfrm>
              <a:solidFill>
                <a:srgbClr val="000000"/>
              </a:solidFill>
            </p:grpSpPr>
            <p:sp>
              <p:nvSpPr>
                <p:cNvPr id="2149" name="자유형: 도형 2148">
                  <a:extLst>
                    <a:ext uri="{FF2B5EF4-FFF2-40B4-BE49-F238E27FC236}">
                      <a16:creationId xmlns:a16="http://schemas.microsoft.com/office/drawing/2014/main" id="{417A7533-1A89-4782-9E12-FC4B8A8E4DEA}"/>
                    </a:ext>
                  </a:extLst>
                </p:cNvPr>
                <p:cNvSpPr/>
                <p:nvPr/>
              </p:nvSpPr>
              <p:spPr>
                <a:xfrm>
                  <a:off x="1142295" y="2068525"/>
                  <a:ext cx="245298" cy="515789"/>
                </a:xfrm>
                <a:custGeom>
                  <a:avLst/>
                  <a:gdLst>
                    <a:gd name="connsiteX0" fmla="*/ 0 w 245298"/>
                    <a:gd name="connsiteY0" fmla="*/ 0 h 515789"/>
                    <a:gd name="connsiteX1" fmla="*/ 245299 w 245298"/>
                    <a:gd name="connsiteY1" fmla="*/ 0 h 515789"/>
                    <a:gd name="connsiteX2" fmla="*/ 245299 w 245298"/>
                    <a:gd name="connsiteY2" fmla="*/ 515790 h 515789"/>
                    <a:gd name="connsiteX3" fmla="*/ 0 w 245298"/>
                    <a:gd name="connsiteY3" fmla="*/ 515790 h 515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57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5790"/>
                      </a:lnTo>
                      <a:lnTo>
                        <a:pt x="0" y="5157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0" name="자유형: 도형 2149">
                  <a:extLst>
                    <a:ext uri="{FF2B5EF4-FFF2-40B4-BE49-F238E27FC236}">
                      <a16:creationId xmlns:a16="http://schemas.microsoft.com/office/drawing/2014/main" id="{B65AC3DF-A278-44DF-B8F6-E73CA6A20E11}"/>
                    </a:ext>
                  </a:extLst>
                </p:cNvPr>
                <p:cNvSpPr/>
                <p:nvPr/>
              </p:nvSpPr>
              <p:spPr>
                <a:xfrm>
                  <a:off x="1142295" y="2068525"/>
                  <a:ext cx="245298" cy="515789"/>
                </a:xfrm>
                <a:custGeom>
                  <a:avLst/>
                  <a:gdLst>
                    <a:gd name="connsiteX0" fmla="*/ 0 w 245298"/>
                    <a:gd name="connsiteY0" fmla="*/ 0 h 515789"/>
                    <a:gd name="connsiteX1" fmla="*/ 245299 w 245298"/>
                    <a:gd name="connsiteY1" fmla="*/ 0 h 515789"/>
                    <a:gd name="connsiteX2" fmla="*/ 245299 w 245298"/>
                    <a:gd name="connsiteY2" fmla="*/ 515790 h 515789"/>
                    <a:gd name="connsiteX3" fmla="*/ 0 w 245298"/>
                    <a:gd name="connsiteY3" fmla="*/ 515790 h 515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57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5790"/>
                      </a:lnTo>
                      <a:lnTo>
                        <a:pt x="0" y="515790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2052614"/>
                <a:ext cx="245298" cy="507171"/>
                <a:chOff x="1449250" y="2052614"/>
                <a:chExt cx="245298" cy="507171"/>
              </a:xfrm>
              <a:solidFill>
                <a:srgbClr val="000000"/>
              </a:solidFill>
            </p:grpSpPr>
            <p:sp>
              <p:nvSpPr>
                <p:cNvPr id="2152" name="자유형: 도형 2151">
                  <a:extLst>
                    <a:ext uri="{FF2B5EF4-FFF2-40B4-BE49-F238E27FC236}">
                      <a16:creationId xmlns:a16="http://schemas.microsoft.com/office/drawing/2014/main" id="{999215C8-F7C3-4B67-8965-324B610B8329}"/>
                    </a:ext>
                  </a:extLst>
                </p:cNvPr>
                <p:cNvSpPr/>
                <p:nvPr/>
              </p:nvSpPr>
              <p:spPr>
                <a:xfrm>
                  <a:off x="1449250" y="2052614"/>
                  <a:ext cx="245298" cy="507171"/>
                </a:xfrm>
                <a:custGeom>
                  <a:avLst/>
                  <a:gdLst>
                    <a:gd name="connsiteX0" fmla="*/ 0 w 245298"/>
                    <a:gd name="connsiteY0" fmla="*/ 0 h 507171"/>
                    <a:gd name="connsiteX1" fmla="*/ 245299 w 245298"/>
                    <a:gd name="connsiteY1" fmla="*/ 0 h 507171"/>
                    <a:gd name="connsiteX2" fmla="*/ 245299 w 245298"/>
                    <a:gd name="connsiteY2" fmla="*/ 507171 h 507171"/>
                    <a:gd name="connsiteX3" fmla="*/ 0 w 245298"/>
                    <a:gd name="connsiteY3" fmla="*/ 507171 h 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1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7171"/>
                      </a:lnTo>
                      <a:lnTo>
                        <a:pt x="0" y="5071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3" name="자유형: 도형 2152">
                  <a:extLst>
                    <a:ext uri="{FF2B5EF4-FFF2-40B4-BE49-F238E27FC236}">
                      <a16:creationId xmlns:a16="http://schemas.microsoft.com/office/drawing/2014/main" id="{E4740DAB-8BD2-4C9B-A6D7-022A04D46EA7}"/>
                    </a:ext>
                  </a:extLst>
                </p:cNvPr>
                <p:cNvSpPr/>
                <p:nvPr/>
              </p:nvSpPr>
              <p:spPr>
                <a:xfrm>
                  <a:off x="1449250" y="2052614"/>
                  <a:ext cx="245298" cy="507171"/>
                </a:xfrm>
                <a:custGeom>
                  <a:avLst/>
                  <a:gdLst>
                    <a:gd name="connsiteX0" fmla="*/ 0 w 245298"/>
                    <a:gd name="connsiteY0" fmla="*/ 0 h 507171"/>
                    <a:gd name="connsiteX1" fmla="*/ 245299 w 245298"/>
                    <a:gd name="connsiteY1" fmla="*/ 0 h 507171"/>
                    <a:gd name="connsiteX2" fmla="*/ 245299 w 245298"/>
                    <a:gd name="connsiteY2" fmla="*/ 507171 h 507171"/>
                    <a:gd name="connsiteX3" fmla="*/ 0 w 245298"/>
                    <a:gd name="connsiteY3" fmla="*/ 507171 h 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1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7171"/>
                      </a:lnTo>
                      <a:lnTo>
                        <a:pt x="0" y="50717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2052614"/>
                <a:ext cx="245298" cy="499215"/>
                <a:chOff x="1755541" y="2052614"/>
                <a:chExt cx="245298" cy="499215"/>
              </a:xfrm>
              <a:solidFill>
                <a:srgbClr val="000000"/>
              </a:solidFill>
            </p:grpSpPr>
            <p:sp>
              <p:nvSpPr>
                <p:cNvPr id="2155" name="자유형: 도형 2154">
                  <a:extLst>
                    <a:ext uri="{FF2B5EF4-FFF2-40B4-BE49-F238E27FC236}">
                      <a16:creationId xmlns:a16="http://schemas.microsoft.com/office/drawing/2014/main" id="{D9CCF9C9-2F8F-4B32-B6FC-9B4ED402E2E5}"/>
                    </a:ext>
                  </a:extLst>
                </p:cNvPr>
                <p:cNvSpPr/>
                <p:nvPr/>
              </p:nvSpPr>
              <p:spPr>
                <a:xfrm>
                  <a:off x="1755541" y="2052614"/>
                  <a:ext cx="245298" cy="499215"/>
                </a:xfrm>
                <a:custGeom>
                  <a:avLst/>
                  <a:gdLst>
                    <a:gd name="connsiteX0" fmla="*/ 0 w 245298"/>
                    <a:gd name="connsiteY0" fmla="*/ 0 h 499215"/>
                    <a:gd name="connsiteX1" fmla="*/ 245298 w 245298"/>
                    <a:gd name="connsiteY1" fmla="*/ 0 h 499215"/>
                    <a:gd name="connsiteX2" fmla="*/ 245298 w 245298"/>
                    <a:gd name="connsiteY2" fmla="*/ 499216 h 499215"/>
                    <a:gd name="connsiteX3" fmla="*/ 0 w 245298"/>
                    <a:gd name="connsiteY3" fmla="*/ 499216 h 49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2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216"/>
                      </a:lnTo>
                      <a:lnTo>
                        <a:pt x="0" y="4992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6" name="자유형: 도형 2155">
                  <a:extLst>
                    <a:ext uri="{FF2B5EF4-FFF2-40B4-BE49-F238E27FC236}">
                      <a16:creationId xmlns:a16="http://schemas.microsoft.com/office/drawing/2014/main" id="{6D9A0E4C-7E2A-48BF-80F0-8BABC60F3F99}"/>
                    </a:ext>
                  </a:extLst>
                </p:cNvPr>
                <p:cNvSpPr/>
                <p:nvPr/>
              </p:nvSpPr>
              <p:spPr>
                <a:xfrm>
                  <a:off x="1755541" y="2052614"/>
                  <a:ext cx="245298" cy="499215"/>
                </a:xfrm>
                <a:custGeom>
                  <a:avLst/>
                  <a:gdLst>
                    <a:gd name="connsiteX0" fmla="*/ 0 w 245298"/>
                    <a:gd name="connsiteY0" fmla="*/ 0 h 499215"/>
                    <a:gd name="connsiteX1" fmla="*/ 245298 w 245298"/>
                    <a:gd name="connsiteY1" fmla="*/ 0 h 499215"/>
                    <a:gd name="connsiteX2" fmla="*/ 245298 w 245298"/>
                    <a:gd name="connsiteY2" fmla="*/ 499216 h 499215"/>
                    <a:gd name="connsiteX3" fmla="*/ 0 w 245298"/>
                    <a:gd name="connsiteY3" fmla="*/ 499216 h 49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2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216"/>
                      </a:lnTo>
                      <a:lnTo>
                        <a:pt x="0" y="49921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2018140"/>
                <a:ext cx="245298" cy="499878"/>
                <a:chOff x="2062496" y="2018140"/>
                <a:chExt cx="245298" cy="499878"/>
              </a:xfrm>
              <a:solidFill>
                <a:srgbClr val="000000"/>
              </a:solidFill>
            </p:grpSpPr>
            <p:sp>
              <p:nvSpPr>
                <p:cNvPr id="2158" name="자유형: 도형 2157">
                  <a:extLst>
                    <a:ext uri="{FF2B5EF4-FFF2-40B4-BE49-F238E27FC236}">
                      <a16:creationId xmlns:a16="http://schemas.microsoft.com/office/drawing/2014/main" id="{A135BAE4-EB4C-498A-8644-60A09F19F2FC}"/>
                    </a:ext>
                  </a:extLst>
                </p:cNvPr>
                <p:cNvSpPr/>
                <p:nvPr/>
              </p:nvSpPr>
              <p:spPr>
                <a:xfrm>
                  <a:off x="2062496" y="2018140"/>
                  <a:ext cx="245298" cy="499878"/>
                </a:xfrm>
                <a:custGeom>
                  <a:avLst/>
                  <a:gdLst>
                    <a:gd name="connsiteX0" fmla="*/ 0 w 245298"/>
                    <a:gd name="connsiteY0" fmla="*/ 0 h 499878"/>
                    <a:gd name="connsiteX1" fmla="*/ 245299 w 245298"/>
                    <a:gd name="connsiteY1" fmla="*/ 0 h 499878"/>
                    <a:gd name="connsiteX2" fmla="*/ 245299 w 245298"/>
                    <a:gd name="connsiteY2" fmla="*/ 499879 h 499878"/>
                    <a:gd name="connsiteX3" fmla="*/ 0 w 245298"/>
                    <a:gd name="connsiteY3" fmla="*/ 499879 h 499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8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9879"/>
                      </a:lnTo>
                      <a:lnTo>
                        <a:pt x="0" y="4998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9" name="자유형: 도형 2158">
                  <a:extLst>
                    <a:ext uri="{FF2B5EF4-FFF2-40B4-BE49-F238E27FC236}">
                      <a16:creationId xmlns:a16="http://schemas.microsoft.com/office/drawing/2014/main" id="{E4D76428-6491-40A0-A3D4-FC9D854E585D}"/>
                    </a:ext>
                  </a:extLst>
                </p:cNvPr>
                <p:cNvSpPr/>
                <p:nvPr/>
              </p:nvSpPr>
              <p:spPr>
                <a:xfrm>
                  <a:off x="2062496" y="2018140"/>
                  <a:ext cx="245298" cy="499878"/>
                </a:xfrm>
                <a:custGeom>
                  <a:avLst/>
                  <a:gdLst>
                    <a:gd name="connsiteX0" fmla="*/ 0 w 245298"/>
                    <a:gd name="connsiteY0" fmla="*/ 0 h 499878"/>
                    <a:gd name="connsiteX1" fmla="*/ 245299 w 245298"/>
                    <a:gd name="connsiteY1" fmla="*/ 0 h 499878"/>
                    <a:gd name="connsiteX2" fmla="*/ 245299 w 245298"/>
                    <a:gd name="connsiteY2" fmla="*/ 499879 h 499878"/>
                    <a:gd name="connsiteX3" fmla="*/ 0 w 245298"/>
                    <a:gd name="connsiteY3" fmla="*/ 499879 h 499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8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9879"/>
                      </a:lnTo>
                      <a:lnTo>
                        <a:pt x="0" y="49987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6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2006206"/>
                <a:ext cx="245298" cy="531701"/>
                <a:chOff x="2369451" y="2006206"/>
                <a:chExt cx="245298" cy="531701"/>
              </a:xfrm>
              <a:solidFill>
                <a:srgbClr val="000000"/>
              </a:solidFill>
            </p:grpSpPr>
            <p:sp>
              <p:nvSpPr>
                <p:cNvPr id="2161" name="자유형: 도형 2160">
                  <a:extLst>
                    <a:ext uri="{FF2B5EF4-FFF2-40B4-BE49-F238E27FC236}">
                      <a16:creationId xmlns:a16="http://schemas.microsoft.com/office/drawing/2014/main" id="{508C3724-8BE8-4804-A27C-4B98B28FECDA}"/>
                    </a:ext>
                  </a:extLst>
                </p:cNvPr>
                <p:cNvSpPr/>
                <p:nvPr/>
              </p:nvSpPr>
              <p:spPr>
                <a:xfrm>
                  <a:off x="2369451" y="2006206"/>
                  <a:ext cx="245298" cy="531701"/>
                </a:xfrm>
                <a:custGeom>
                  <a:avLst/>
                  <a:gdLst>
                    <a:gd name="connsiteX0" fmla="*/ 0 w 245298"/>
                    <a:gd name="connsiteY0" fmla="*/ 0 h 531701"/>
                    <a:gd name="connsiteX1" fmla="*/ 245298 w 245298"/>
                    <a:gd name="connsiteY1" fmla="*/ 0 h 531701"/>
                    <a:gd name="connsiteX2" fmla="*/ 245298 w 245298"/>
                    <a:gd name="connsiteY2" fmla="*/ 531701 h 531701"/>
                    <a:gd name="connsiteX3" fmla="*/ 0 w 245298"/>
                    <a:gd name="connsiteY3" fmla="*/ 531701 h 531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17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1701"/>
                      </a:lnTo>
                      <a:lnTo>
                        <a:pt x="0" y="5317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62" name="자유형: 도형 2161">
                  <a:extLst>
                    <a:ext uri="{FF2B5EF4-FFF2-40B4-BE49-F238E27FC236}">
                      <a16:creationId xmlns:a16="http://schemas.microsoft.com/office/drawing/2014/main" id="{CD63ECF7-3F5F-4CDF-A147-5171E98172B9}"/>
                    </a:ext>
                  </a:extLst>
                </p:cNvPr>
                <p:cNvSpPr/>
                <p:nvPr/>
              </p:nvSpPr>
              <p:spPr>
                <a:xfrm>
                  <a:off x="2369451" y="2006206"/>
                  <a:ext cx="245298" cy="531701"/>
                </a:xfrm>
                <a:custGeom>
                  <a:avLst/>
                  <a:gdLst>
                    <a:gd name="connsiteX0" fmla="*/ 0 w 245298"/>
                    <a:gd name="connsiteY0" fmla="*/ 0 h 531701"/>
                    <a:gd name="connsiteX1" fmla="*/ 245298 w 245298"/>
                    <a:gd name="connsiteY1" fmla="*/ 0 h 531701"/>
                    <a:gd name="connsiteX2" fmla="*/ 245298 w 245298"/>
                    <a:gd name="connsiteY2" fmla="*/ 531701 h 531701"/>
                    <a:gd name="connsiteX3" fmla="*/ 0 w 245298"/>
                    <a:gd name="connsiteY3" fmla="*/ 531701 h 531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17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1701"/>
                      </a:lnTo>
                      <a:lnTo>
                        <a:pt x="0" y="53170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6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2032062"/>
                <a:ext cx="245298" cy="515126"/>
                <a:chOff x="2675742" y="2032062"/>
                <a:chExt cx="245298" cy="515126"/>
              </a:xfrm>
              <a:solidFill>
                <a:srgbClr val="000000"/>
              </a:solidFill>
            </p:grpSpPr>
            <p:sp>
              <p:nvSpPr>
                <p:cNvPr id="2164" name="자유형: 도형 2163">
                  <a:extLst>
                    <a:ext uri="{FF2B5EF4-FFF2-40B4-BE49-F238E27FC236}">
                      <a16:creationId xmlns:a16="http://schemas.microsoft.com/office/drawing/2014/main" id="{B5A4BCA1-BBF4-45EC-AD1A-0C60F9B4A887}"/>
                    </a:ext>
                  </a:extLst>
                </p:cNvPr>
                <p:cNvSpPr/>
                <p:nvPr/>
              </p:nvSpPr>
              <p:spPr>
                <a:xfrm>
                  <a:off x="2675742" y="2032062"/>
                  <a:ext cx="245298" cy="515126"/>
                </a:xfrm>
                <a:custGeom>
                  <a:avLst/>
                  <a:gdLst>
                    <a:gd name="connsiteX0" fmla="*/ 0 w 245298"/>
                    <a:gd name="connsiteY0" fmla="*/ 0 h 515126"/>
                    <a:gd name="connsiteX1" fmla="*/ 245299 w 245298"/>
                    <a:gd name="connsiteY1" fmla="*/ 0 h 515126"/>
                    <a:gd name="connsiteX2" fmla="*/ 245299 w 245298"/>
                    <a:gd name="connsiteY2" fmla="*/ 515127 h 515126"/>
                    <a:gd name="connsiteX3" fmla="*/ 0 w 245298"/>
                    <a:gd name="connsiteY3" fmla="*/ 515127 h 515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51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5127"/>
                      </a:lnTo>
                      <a:lnTo>
                        <a:pt x="0" y="5151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65" name="자유형: 도형 2164">
                  <a:extLst>
                    <a:ext uri="{FF2B5EF4-FFF2-40B4-BE49-F238E27FC236}">
                      <a16:creationId xmlns:a16="http://schemas.microsoft.com/office/drawing/2014/main" id="{F0F3FB53-4EF4-429C-B7B5-45557C901D4E}"/>
                    </a:ext>
                  </a:extLst>
                </p:cNvPr>
                <p:cNvSpPr/>
                <p:nvPr/>
              </p:nvSpPr>
              <p:spPr>
                <a:xfrm>
                  <a:off x="2675742" y="2032062"/>
                  <a:ext cx="245298" cy="515126"/>
                </a:xfrm>
                <a:custGeom>
                  <a:avLst/>
                  <a:gdLst>
                    <a:gd name="connsiteX0" fmla="*/ 0 w 245298"/>
                    <a:gd name="connsiteY0" fmla="*/ 0 h 515126"/>
                    <a:gd name="connsiteX1" fmla="*/ 245299 w 245298"/>
                    <a:gd name="connsiteY1" fmla="*/ 0 h 515126"/>
                    <a:gd name="connsiteX2" fmla="*/ 245299 w 245298"/>
                    <a:gd name="connsiteY2" fmla="*/ 515127 h 515126"/>
                    <a:gd name="connsiteX3" fmla="*/ 0 w 245298"/>
                    <a:gd name="connsiteY3" fmla="*/ 515127 h 515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51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5127"/>
                      </a:lnTo>
                      <a:lnTo>
                        <a:pt x="0" y="51512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6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2046647"/>
                <a:ext cx="245298" cy="516452"/>
                <a:chOff x="2982697" y="2046647"/>
                <a:chExt cx="245298" cy="516452"/>
              </a:xfrm>
              <a:solidFill>
                <a:srgbClr val="000000"/>
              </a:solidFill>
            </p:grpSpPr>
            <p:sp>
              <p:nvSpPr>
                <p:cNvPr id="2167" name="자유형: 도형 2166">
                  <a:extLst>
                    <a:ext uri="{FF2B5EF4-FFF2-40B4-BE49-F238E27FC236}">
                      <a16:creationId xmlns:a16="http://schemas.microsoft.com/office/drawing/2014/main" id="{BA04D99C-CDE3-4F8A-82CD-66A1ECB56C9B}"/>
                    </a:ext>
                  </a:extLst>
                </p:cNvPr>
                <p:cNvSpPr/>
                <p:nvPr/>
              </p:nvSpPr>
              <p:spPr>
                <a:xfrm>
                  <a:off x="2982697" y="2046647"/>
                  <a:ext cx="245298" cy="516452"/>
                </a:xfrm>
                <a:custGeom>
                  <a:avLst/>
                  <a:gdLst>
                    <a:gd name="connsiteX0" fmla="*/ 0 w 245298"/>
                    <a:gd name="connsiteY0" fmla="*/ 0 h 516452"/>
                    <a:gd name="connsiteX1" fmla="*/ 245298 w 245298"/>
                    <a:gd name="connsiteY1" fmla="*/ 0 h 516452"/>
                    <a:gd name="connsiteX2" fmla="*/ 245298 w 245298"/>
                    <a:gd name="connsiteY2" fmla="*/ 516453 h 516452"/>
                    <a:gd name="connsiteX3" fmla="*/ 0 w 245298"/>
                    <a:gd name="connsiteY3" fmla="*/ 516453 h 51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64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16453"/>
                      </a:lnTo>
                      <a:lnTo>
                        <a:pt x="0" y="5164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68" name="자유형: 도형 2167">
                  <a:extLst>
                    <a:ext uri="{FF2B5EF4-FFF2-40B4-BE49-F238E27FC236}">
                      <a16:creationId xmlns:a16="http://schemas.microsoft.com/office/drawing/2014/main" id="{5324095D-448A-4891-95C9-DE68B6DB938E}"/>
                    </a:ext>
                  </a:extLst>
                </p:cNvPr>
                <p:cNvSpPr/>
                <p:nvPr/>
              </p:nvSpPr>
              <p:spPr>
                <a:xfrm>
                  <a:off x="2982697" y="2046647"/>
                  <a:ext cx="245298" cy="516452"/>
                </a:xfrm>
                <a:custGeom>
                  <a:avLst/>
                  <a:gdLst>
                    <a:gd name="connsiteX0" fmla="*/ 0 w 245298"/>
                    <a:gd name="connsiteY0" fmla="*/ 0 h 516452"/>
                    <a:gd name="connsiteX1" fmla="*/ 245298 w 245298"/>
                    <a:gd name="connsiteY1" fmla="*/ 0 h 516452"/>
                    <a:gd name="connsiteX2" fmla="*/ 245298 w 245298"/>
                    <a:gd name="connsiteY2" fmla="*/ 516453 h 516452"/>
                    <a:gd name="connsiteX3" fmla="*/ 0 w 245298"/>
                    <a:gd name="connsiteY3" fmla="*/ 516453 h 51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64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16453"/>
                      </a:lnTo>
                      <a:lnTo>
                        <a:pt x="0" y="516453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6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2006869"/>
                <a:ext cx="245298" cy="499878"/>
                <a:chOff x="3288989" y="2006869"/>
                <a:chExt cx="245298" cy="499878"/>
              </a:xfrm>
              <a:solidFill>
                <a:srgbClr val="000000"/>
              </a:solidFill>
            </p:grpSpPr>
            <p:sp>
              <p:nvSpPr>
                <p:cNvPr id="2170" name="자유형: 도형 2169">
                  <a:extLst>
                    <a:ext uri="{FF2B5EF4-FFF2-40B4-BE49-F238E27FC236}">
                      <a16:creationId xmlns:a16="http://schemas.microsoft.com/office/drawing/2014/main" id="{D2A96B5A-D3C2-43E6-A9E1-4CF51079BCC5}"/>
                    </a:ext>
                  </a:extLst>
                </p:cNvPr>
                <p:cNvSpPr/>
                <p:nvPr/>
              </p:nvSpPr>
              <p:spPr>
                <a:xfrm>
                  <a:off x="3288989" y="2006869"/>
                  <a:ext cx="245298" cy="499878"/>
                </a:xfrm>
                <a:custGeom>
                  <a:avLst/>
                  <a:gdLst>
                    <a:gd name="connsiteX0" fmla="*/ 0 w 245298"/>
                    <a:gd name="connsiteY0" fmla="*/ 0 h 499878"/>
                    <a:gd name="connsiteX1" fmla="*/ 245298 w 245298"/>
                    <a:gd name="connsiteY1" fmla="*/ 0 h 499878"/>
                    <a:gd name="connsiteX2" fmla="*/ 245298 w 245298"/>
                    <a:gd name="connsiteY2" fmla="*/ 499879 h 499878"/>
                    <a:gd name="connsiteX3" fmla="*/ 0 w 245298"/>
                    <a:gd name="connsiteY3" fmla="*/ 499879 h 499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8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879"/>
                      </a:lnTo>
                      <a:lnTo>
                        <a:pt x="0" y="4998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71" name="자유형: 도형 2170">
                  <a:extLst>
                    <a:ext uri="{FF2B5EF4-FFF2-40B4-BE49-F238E27FC236}">
                      <a16:creationId xmlns:a16="http://schemas.microsoft.com/office/drawing/2014/main" id="{70343E75-5C28-4647-9FDD-925B3CB9B2D8}"/>
                    </a:ext>
                  </a:extLst>
                </p:cNvPr>
                <p:cNvSpPr/>
                <p:nvPr/>
              </p:nvSpPr>
              <p:spPr>
                <a:xfrm>
                  <a:off x="3288989" y="2006869"/>
                  <a:ext cx="245298" cy="499878"/>
                </a:xfrm>
                <a:custGeom>
                  <a:avLst/>
                  <a:gdLst>
                    <a:gd name="connsiteX0" fmla="*/ 0 w 245298"/>
                    <a:gd name="connsiteY0" fmla="*/ 0 h 499878"/>
                    <a:gd name="connsiteX1" fmla="*/ 245298 w 245298"/>
                    <a:gd name="connsiteY1" fmla="*/ 0 h 499878"/>
                    <a:gd name="connsiteX2" fmla="*/ 245298 w 245298"/>
                    <a:gd name="connsiteY2" fmla="*/ 499879 h 499878"/>
                    <a:gd name="connsiteX3" fmla="*/ 0 w 245298"/>
                    <a:gd name="connsiteY3" fmla="*/ 499879 h 499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8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879"/>
                      </a:lnTo>
                      <a:lnTo>
                        <a:pt x="0" y="49987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2052614"/>
                <a:ext cx="245298" cy="550927"/>
                <a:chOff x="3595943" y="2052614"/>
                <a:chExt cx="245298" cy="550927"/>
              </a:xfrm>
              <a:solidFill>
                <a:srgbClr val="000000"/>
              </a:solidFill>
            </p:grpSpPr>
            <p:sp>
              <p:nvSpPr>
                <p:cNvPr id="2173" name="자유형: 도형 2172">
                  <a:extLst>
                    <a:ext uri="{FF2B5EF4-FFF2-40B4-BE49-F238E27FC236}">
                      <a16:creationId xmlns:a16="http://schemas.microsoft.com/office/drawing/2014/main" id="{536D5C0D-5068-481E-A291-4D443604F25E}"/>
                    </a:ext>
                  </a:extLst>
                </p:cNvPr>
                <p:cNvSpPr/>
                <p:nvPr/>
              </p:nvSpPr>
              <p:spPr>
                <a:xfrm>
                  <a:off x="3595943" y="2052614"/>
                  <a:ext cx="245298" cy="550927"/>
                </a:xfrm>
                <a:custGeom>
                  <a:avLst/>
                  <a:gdLst>
                    <a:gd name="connsiteX0" fmla="*/ 0 w 245298"/>
                    <a:gd name="connsiteY0" fmla="*/ 0 h 550927"/>
                    <a:gd name="connsiteX1" fmla="*/ 245299 w 245298"/>
                    <a:gd name="connsiteY1" fmla="*/ 0 h 550927"/>
                    <a:gd name="connsiteX2" fmla="*/ 245299 w 245298"/>
                    <a:gd name="connsiteY2" fmla="*/ 550927 h 550927"/>
                    <a:gd name="connsiteX3" fmla="*/ 0 w 245298"/>
                    <a:gd name="connsiteY3" fmla="*/ 550927 h 550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509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50927"/>
                      </a:lnTo>
                      <a:lnTo>
                        <a:pt x="0" y="5509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74" name="자유형: 도형 2173">
                  <a:extLst>
                    <a:ext uri="{FF2B5EF4-FFF2-40B4-BE49-F238E27FC236}">
                      <a16:creationId xmlns:a16="http://schemas.microsoft.com/office/drawing/2014/main" id="{427CD41A-615E-4014-B303-368CD33C6992}"/>
                    </a:ext>
                  </a:extLst>
                </p:cNvPr>
                <p:cNvSpPr/>
                <p:nvPr/>
              </p:nvSpPr>
              <p:spPr>
                <a:xfrm>
                  <a:off x="3595943" y="2052614"/>
                  <a:ext cx="245298" cy="550927"/>
                </a:xfrm>
                <a:custGeom>
                  <a:avLst/>
                  <a:gdLst>
                    <a:gd name="connsiteX0" fmla="*/ 0 w 245298"/>
                    <a:gd name="connsiteY0" fmla="*/ 0 h 550927"/>
                    <a:gd name="connsiteX1" fmla="*/ 245299 w 245298"/>
                    <a:gd name="connsiteY1" fmla="*/ 0 h 550927"/>
                    <a:gd name="connsiteX2" fmla="*/ 245299 w 245298"/>
                    <a:gd name="connsiteY2" fmla="*/ 550927 h 550927"/>
                    <a:gd name="connsiteX3" fmla="*/ 0 w 245298"/>
                    <a:gd name="connsiteY3" fmla="*/ 550927 h 550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509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50927"/>
                      </a:lnTo>
                      <a:lnTo>
                        <a:pt x="0" y="55092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2034051"/>
                <a:ext cx="245298" cy="532364"/>
                <a:chOff x="3902235" y="2034051"/>
                <a:chExt cx="245298" cy="532364"/>
              </a:xfrm>
              <a:solidFill>
                <a:srgbClr val="000000"/>
              </a:solidFill>
            </p:grpSpPr>
            <p:sp>
              <p:nvSpPr>
                <p:cNvPr id="2176" name="자유형: 도형 2175">
                  <a:extLst>
                    <a:ext uri="{FF2B5EF4-FFF2-40B4-BE49-F238E27FC236}">
                      <a16:creationId xmlns:a16="http://schemas.microsoft.com/office/drawing/2014/main" id="{34B0A0DF-7352-4EE4-8BA5-E2E383D20189}"/>
                    </a:ext>
                  </a:extLst>
                </p:cNvPr>
                <p:cNvSpPr/>
                <p:nvPr/>
              </p:nvSpPr>
              <p:spPr>
                <a:xfrm>
                  <a:off x="3902235" y="2034051"/>
                  <a:ext cx="245298" cy="532364"/>
                </a:xfrm>
                <a:custGeom>
                  <a:avLst/>
                  <a:gdLst>
                    <a:gd name="connsiteX0" fmla="*/ 0 w 245298"/>
                    <a:gd name="connsiteY0" fmla="*/ 0 h 532364"/>
                    <a:gd name="connsiteX1" fmla="*/ 245298 w 245298"/>
                    <a:gd name="connsiteY1" fmla="*/ 0 h 532364"/>
                    <a:gd name="connsiteX2" fmla="*/ 245298 w 245298"/>
                    <a:gd name="connsiteY2" fmla="*/ 532364 h 532364"/>
                    <a:gd name="connsiteX3" fmla="*/ 0 w 245298"/>
                    <a:gd name="connsiteY3" fmla="*/ 532364 h 532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236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2364"/>
                      </a:lnTo>
                      <a:lnTo>
                        <a:pt x="0" y="53236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77" name="자유형: 도형 2176">
                  <a:extLst>
                    <a:ext uri="{FF2B5EF4-FFF2-40B4-BE49-F238E27FC236}">
                      <a16:creationId xmlns:a16="http://schemas.microsoft.com/office/drawing/2014/main" id="{D12DE1F0-7A9B-48CA-B3FC-5982EAB6B403}"/>
                    </a:ext>
                  </a:extLst>
                </p:cNvPr>
                <p:cNvSpPr/>
                <p:nvPr/>
              </p:nvSpPr>
              <p:spPr>
                <a:xfrm>
                  <a:off x="3902235" y="2034051"/>
                  <a:ext cx="245298" cy="532364"/>
                </a:xfrm>
                <a:custGeom>
                  <a:avLst/>
                  <a:gdLst>
                    <a:gd name="connsiteX0" fmla="*/ 0 w 245298"/>
                    <a:gd name="connsiteY0" fmla="*/ 0 h 532364"/>
                    <a:gd name="connsiteX1" fmla="*/ 245298 w 245298"/>
                    <a:gd name="connsiteY1" fmla="*/ 0 h 532364"/>
                    <a:gd name="connsiteX2" fmla="*/ 245298 w 245298"/>
                    <a:gd name="connsiteY2" fmla="*/ 532364 h 532364"/>
                    <a:gd name="connsiteX3" fmla="*/ 0 w 245298"/>
                    <a:gd name="connsiteY3" fmla="*/ 532364 h 532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236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2364"/>
                      </a:lnTo>
                      <a:lnTo>
                        <a:pt x="0" y="53236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2047310"/>
                <a:ext cx="245298" cy="510486"/>
                <a:chOff x="4209190" y="2047310"/>
                <a:chExt cx="245298" cy="510486"/>
              </a:xfrm>
              <a:solidFill>
                <a:srgbClr val="000000"/>
              </a:solidFill>
            </p:grpSpPr>
            <p:sp>
              <p:nvSpPr>
                <p:cNvPr id="2179" name="자유형: 도형 2178">
                  <a:extLst>
                    <a:ext uri="{FF2B5EF4-FFF2-40B4-BE49-F238E27FC236}">
                      <a16:creationId xmlns:a16="http://schemas.microsoft.com/office/drawing/2014/main" id="{0BAF608C-7311-4290-A310-0D1AAB43A6D2}"/>
                    </a:ext>
                  </a:extLst>
                </p:cNvPr>
                <p:cNvSpPr/>
                <p:nvPr/>
              </p:nvSpPr>
              <p:spPr>
                <a:xfrm>
                  <a:off x="4209190" y="2047310"/>
                  <a:ext cx="245298" cy="510486"/>
                </a:xfrm>
                <a:custGeom>
                  <a:avLst/>
                  <a:gdLst>
                    <a:gd name="connsiteX0" fmla="*/ 0 w 245298"/>
                    <a:gd name="connsiteY0" fmla="*/ 0 h 510486"/>
                    <a:gd name="connsiteX1" fmla="*/ 245299 w 245298"/>
                    <a:gd name="connsiteY1" fmla="*/ 0 h 510486"/>
                    <a:gd name="connsiteX2" fmla="*/ 245299 w 245298"/>
                    <a:gd name="connsiteY2" fmla="*/ 510486 h 510486"/>
                    <a:gd name="connsiteX3" fmla="*/ 0 w 245298"/>
                    <a:gd name="connsiteY3" fmla="*/ 510486 h 51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04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0486"/>
                      </a:lnTo>
                      <a:lnTo>
                        <a:pt x="0" y="5104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80" name="자유형: 도형 2179">
                  <a:extLst>
                    <a:ext uri="{FF2B5EF4-FFF2-40B4-BE49-F238E27FC236}">
                      <a16:creationId xmlns:a16="http://schemas.microsoft.com/office/drawing/2014/main" id="{C69D8EC6-E56E-427E-ACDB-39879EBF5B76}"/>
                    </a:ext>
                  </a:extLst>
                </p:cNvPr>
                <p:cNvSpPr/>
                <p:nvPr/>
              </p:nvSpPr>
              <p:spPr>
                <a:xfrm>
                  <a:off x="4209190" y="2047310"/>
                  <a:ext cx="245298" cy="510486"/>
                </a:xfrm>
                <a:custGeom>
                  <a:avLst/>
                  <a:gdLst>
                    <a:gd name="connsiteX0" fmla="*/ 0 w 245298"/>
                    <a:gd name="connsiteY0" fmla="*/ 0 h 510486"/>
                    <a:gd name="connsiteX1" fmla="*/ 245299 w 245298"/>
                    <a:gd name="connsiteY1" fmla="*/ 0 h 510486"/>
                    <a:gd name="connsiteX2" fmla="*/ 245299 w 245298"/>
                    <a:gd name="connsiteY2" fmla="*/ 510486 h 510486"/>
                    <a:gd name="connsiteX3" fmla="*/ 0 w 245298"/>
                    <a:gd name="connsiteY3" fmla="*/ 510486 h 51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04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0486"/>
                      </a:lnTo>
                      <a:lnTo>
                        <a:pt x="0" y="51048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2073166"/>
                <a:ext cx="245298" cy="517778"/>
                <a:chOff x="4515481" y="2073166"/>
                <a:chExt cx="245298" cy="517778"/>
              </a:xfrm>
              <a:solidFill>
                <a:srgbClr val="000000"/>
              </a:solidFill>
            </p:grpSpPr>
            <p:sp>
              <p:nvSpPr>
                <p:cNvPr id="2182" name="자유형: 도형 2181">
                  <a:extLst>
                    <a:ext uri="{FF2B5EF4-FFF2-40B4-BE49-F238E27FC236}">
                      <a16:creationId xmlns:a16="http://schemas.microsoft.com/office/drawing/2014/main" id="{3133BB98-124B-4792-8DD1-8047602D7682}"/>
                    </a:ext>
                  </a:extLst>
                </p:cNvPr>
                <p:cNvSpPr/>
                <p:nvPr/>
              </p:nvSpPr>
              <p:spPr>
                <a:xfrm>
                  <a:off x="4515481" y="2073166"/>
                  <a:ext cx="245298" cy="517778"/>
                </a:xfrm>
                <a:custGeom>
                  <a:avLst/>
                  <a:gdLst>
                    <a:gd name="connsiteX0" fmla="*/ 0 w 245298"/>
                    <a:gd name="connsiteY0" fmla="*/ 0 h 517778"/>
                    <a:gd name="connsiteX1" fmla="*/ 245298 w 245298"/>
                    <a:gd name="connsiteY1" fmla="*/ 0 h 517778"/>
                    <a:gd name="connsiteX2" fmla="*/ 245298 w 245298"/>
                    <a:gd name="connsiteY2" fmla="*/ 517779 h 517778"/>
                    <a:gd name="connsiteX3" fmla="*/ 0 w 245298"/>
                    <a:gd name="connsiteY3" fmla="*/ 517779 h 517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77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17779"/>
                      </a:lnTo>
                      <a:lnTo>
                        <a:pt x="0" y="5177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83" name="자유형: 도형 2182">
                  <a:extLst>
                    <a:ext uri="{FF2B5EF4-FFF2-40B4-BE49-F238E27FC236}">
                      <a16:creationId xmlns:a16="http://schemas.microsoft.com/office/drawing/2014/main" id="{7B69F065-475B-4539-BB35-10598A86EB32}"/>
                    </a:ext>
                  </a:extLst>
                </p:cNvPr>
                <p:cNvSpPr/>
                <p:nvPr/>
              </p:nvSpPr>
              <p:spPr>
                <a:xfrm>
                  <a:off x="4515481" y="2073166"/>
                  <a:ext cx="245298" cy="517778"/>
                </a:xfrm>
                <a:custGeom>
                  <a:avLst/>
                  <a:gdLst>
                    <a:gd name="connsiteX0" fmla="*/ 0 w 245298"/>
                    <a:gd name="connsiteY0" fmla="*/ 0 h 517778"/>
                    <a:gd name="connsiteX1" fmla="*/ 245298 w 245298"/>
                    <a:gd name="connsiteY1" fmla="*/ 0 h 517778"/>
                    <a:gd name="connsiteX2" fmla="*/ 245298 w 245298"/>
                    <a:gd name="connsiteY2" fmla="*/ 517779 h 517778"/>
                    <a:gd name="connsiteX3" fmla="*/ 0 w 245298"/>
                    <a:gd name="connsiteY3" fmla="*/ 517779 h 517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77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17779"/>
                      </a:lnTo>
                      <a:lnTo>
                        <a:pt x="0" y="51777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2047310"/>
                <a:ext cx="245298" cy="507171"/>
                <a:chOff x="4822436" y="2047310"/>
                <a:chExt cx="245298" cy="507171"/>
              </a:xfrm>
              <a:solidFill>
                <a:srgbClr val="000000"/>
              </a:solidFill>
            </p:grpSpPr>
            <p:sp>
              <p:nvSpPr>
                <p:cNvPr id="2185" name="자유형: 도형 2184">
                  <a:extLst>
                    <a:ext uri="{FF2B5EF4-FFF2-40B4-BE49-F238E27FC236}">
                      <a16:creationId xmlns:a16="http://schemas.microsoft.com/office/drawing/2014/main" id="{B132C3BF-30B7-4C65-94CA-FC56CF7556BC}"/>
                    </a:ext>
                  </a:extLst>
                </p:cNvPr>
                <p:cNvSpPr/>
                <p:nvPr/>
              </p:nvSpPr>
              <p:spPr>
                <a:xfrm>
                  <a:off x="4822436" y="2047310"/>
                  <a:ext cx="245298" cy="507171"/>
                </a:xfrm>
                <a:custGeom>
                  <a:avLst/>
                  <a:gdLst>
                    <a:gd name="connsiteX0" fmla="*/ 0 w 245298"/>
                    <a:gd name="connsiteY0" fmla="*/ 0 h 507171"/>
                    <a:gd name="connsiteX1" fmla="*/ 245299 w 245298"/>
                    <a:gd name="connsiteY1" fmla="*/ 0 h 507171"/>
                    <a:gd name="connsiteX2" fmla="*/ 245299 w 245298"/>
                    <a:gd name="connsiteY2" fmla="*/ 507171 h 507171"/>
                    <a:gd name="connsiteX3" fmla="*/ 0 w 245298"/>
                    <a:gd name="connsiteY3" fmla="*/ 507171 h 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1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7171"/>
                      </a:lnTo>
                      <a:lnTo>
                        <a:pt x="0" y="5071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86" name="자유형: 도형 2185">
                  <a:extLst>
                    <a:ext uri="{FF2B5EF4-FFF2-40B4-BE49-F238E27FC236}">
                      <a16:creationId xmlns:a16="http://schemas.microsoft.com/office/drawing/2014/main" id="{833D3F39-BA45-4B0E-A67C-7F5B71FFA107}"/>
                    </a:ext>
                  </a:extLst>
                </p:cNvPr>
                <p:cNvSpPr/>
                <p:nvPr/>
              </p:nvSpPr>
              <p:spPr>
                <a:xfrm>
                  <a:off x="4822436" y="2047310"/>
                  <a:ext cx="245298" cy="507171"/>
                </a:xfrm>
                <a:custGeom>
                  <a:avLst/>
                  <a:gdLst>
                    <a:gd name="connsiteX0" fmla="*/ 0 w 245298"/>
                    <a:gd name="connsiteY0" fmla="*/ 0 h 507171"/>
                    <a:gd name="connsiteX1" fmla="*/ 245299 w 245298"/>
                    <a:gd name="connsiteY1" fmla="*/ 0 h 507171"/>
                    <a:gd name="connsiteX2" fmla="*/ 245299 w 245298"/>
                    <a:gd name="connsiteY2" fmla="*/ 507171 h 507171"/>
                    <a:gd name="connsiteX3" fmla="*/ 0 w 245298"/>
                    <a:gd name="connsiteY3" fmla="*/ 507171 h 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1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7171"/>
                      </a:lnTo>
                      <a:lnTo>
                        <a:pt x="0" y="50717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2067199"/>
                <a:ext cx="245298" cy="495237"/>
                <a:chOff x="5129391" y="2067199"/>
                <a:chExt cx="245298" cy="495237"/>
              </a:xfrm>
              <a:solidFill>
                <a:srgbClr val="000000"/>
              </a:solidFill>
            </p:grpSpPr>
            <p:sp>
              <p:nvSpPr>
                <p:cNvPr id="2188" name="자유형: 도형 2187">
                  <a:extLst>
                    <a:ext uri="{FF2B5EF4-FFF2-40B4-BE49-F238E27FC236}">
                      <a16:creationId xmlns:a16="http://schemas.microsoft.com/office/drawing/2014/main" id="{3F733B8E-CD38-469B-84CE-7269F9F332FB}"/>
                    </a:ext>
                  </a:extLst>
                </p:cNvPr>
                <p:cNvSpPr/>
                <p:nvPr/>
              </p:nvSpPr>
              <p:spPr>
                <a:xfrm>
                  <a:off x="5129391" y="2067199"/>
                  <a:ext cx="245298" cy="495237"/>
                </a:xfrm>
                <a:custGeom>
                  <a:avLst/>
                  <a:gdLst>
                    <a:gd name="connsiteX0" fmla="*/ 0 w 245298"/>
                    <a:gd name="connsiteY0" fmla="*/ 0 h 495237"/>
                    <a:gd name="connsiteX1" fmla="*/ 245299 w 245298"/>
                    <a:gd name="connsiteY1" fmla="*/ 0 h 495237"/>
                    <a:gd name="connsiteX2" fmla="*/ 245299 w 245298"/>
                    <a:gd name="connsiteY2" fmla="*/ 495238 h 495237"/>
                    <a:gd name="connsiteX3" fmla="*/ 0 w 245298"/>
                    <a:gd name="connsiteY3" fmla="*/ 495238 h 495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52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5238"/>
                      </a:lnTo>
                      <a:lnTo>
                        <a:pt x="0" y="4952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89" name="자유형: 도형 2188">
                  <a:extLst>
                    <a:ext uri="{FF2B5EF4-FFF2-40B4-BE49-F238E27FC236}">
                      <a16:creationId xmlns:a16="http://schemas.microsoft.com/office/drawing/2014/main" id="{C5B8CE20-E173-4DCE-BB43-50528553614A}"/>
                    </a:ext>
                  </a:extLst>
                </p:cNvPr>
                <p:cNvSpPr/>
                <p:nvPr/>
              </p:nvSpPr>
              <p:spPr>
                <a:xfrm>
                  <a:off x="5129391" y="2067199"/>
                  <a:ext cx="245298" cy="495237"/>
                </a:xfrm>
                <a:custGeom>
                  <a:avLst/>
                  <a:gdLst>
                    <a:gd name="connsiteX0" fmla="*/ 0 w 245298"/>
                    <a:gd name="connsiteY0" fmla="*/ 0 h 495237"/>
                    <a:gd name="connsiteX1" fmla="*/ 245299 w 245298"/>
                    <a:gd name="connsiteY1" fmla="*/ 0 h 495237"/>
                    <a:gd name="connsiteX2" fmla="*/ 245299 w 245298"/>
                    <a:gd name="connsiteY2" fmla="*/ 495238 h 495237"/>
                    <a:gd name="connsiteX3" fmla="*/ 0 w 245298"/>
                    <a:gd name="connsiteY3" fmla="*/ 495238 h 495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52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5238"/>
                      </a:lnTo>
                      <a:lnTo>
                        <a:pt x="0" y="49523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9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2059244"/>
                <a:ext cx="245298" cy="503856"/>
                <a:chOff x="5435682" y="2059244"/>
                <a:chExt cx="245298" cy="503856"/>
              </a:xfrm>
              <a:solidFill>
                <a:srgbClr val="000000"/>
              </a:solidFill>
            </p:grpSpPr>
            <p:sp>
              <p:nvSpPr>
                <p:cNvPr id="2191" name="자유형: 도형 2190">
                  <a:extLst>
                    <a:ext uri="{FF2B5EF4-FFF2-40B4-BE49-F238E27FC236}">
                      <a16:creationId xmlns:a16="http://schemas.microsoft.com/office/drawing/2014/main" id="{B14DF630-FEC4-42FA-9EC8-9CF495C5B1AD}"/>
                    </a:ext>
                  </a:extLst>
                </p:cNvPr>
                <p:cNvSpPr/>
                <p:nvPr/>
              </p:nvSpPr>
              <p:spPr>
                <a:xfrm>
                  <a:off x="5435682" y="2059244"/>
                  <a:ext cx="245298" cy="503856"/>
                </a:xfrm>
                <a:custGeom>
                  <a:avLst/>
                  <a:gdLst>
                    <a:gd name="connsiteX0" fmla="*/ 0 w 245298"/>
                    <a:gd name="connsiteY0" fmla="*/ 0 h 503856"/>
                    <a:gd name="connsiteX1" fmla="*/ 245299 w 245298"/>
                    <a:gd name="connsiteY1" fmla="*/ 0 h 503856"/>
                    <a:gd name="connsiteX2" fmla="*/ 245299 w 245298"/>
                    <a:gd name="connsiteY2" fmla="*/ 503856 h 503856"/>
                    <a:gd name="connsiteX3" fmla="*/ 0 w 245298"/>
                    <a:gd name="connsiteY3" fmla="*/ 503856 h 503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38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3856"/>
                      </a:lnTo>
                      <a:lnTo>
                        <a:pt x="0" y="50385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92" name="자유형: 도형 2191">
                  <a:extLst>
                    <a:ext uri="{FF2B5EF4-FFF2-40B4-BE49-F238E27FC236}">
                      <a16:creationId xmlns:a16="http://schemas.microsoft.com/office/drawing/2014/main" id="{1CAA54F7-2AB3-40F6-BCCF-3B46F369471B}"/>
                    </a:ext>
                  </a:extLst>
                </p:cNvPr>
                <p:cNvSpPr/>
                <p:nvPr/>
              </p:nvSpPr>
              <p:spPr>
                <a:xfrm>
                  <a:off x="5435682" y="2059244"/>
                  <a:ext cx="245298" cy="503856"/>
                </a:xfrm>
                <a:custGeom>
                  <a:avLst/>
                  <a:gdLst>
                    <a:gd name="connsiteX0" fmla="*/ 0 w 245298"/>
                    <a:gd name="connsiteY0" fmla="*/ 0 h 503856"/>
                    <a:gd name="connsiteX1" fmla="*/ 245299 w 245298"/>
                    <a:gd name="connsiteY1" fmla="*/ 0 h 503856"/>
                    <a:gd name="connsiteX2" fmla="*/ 245299 w 245298"/>
                    <a:gd name="connsiteY2" fmla="*/ 503856 h 503856"/>
                    <a:gd name="connsiteX3" fmla="*/ 0 w 245298"/>
                    <a:gd name="connsiteY3" fmla="*/ 503856 h 503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38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3856"/>
                      </a:lnTo>
                      <a:lnTo>
                        <a:pt x="0" y="50385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9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2028747"/>
                <a:ext cx="245298" cy="489271"/>
                <a:chOff x="5742637" y="2028747"/>
                <a:chExt cx="245298" cy="489271"/>
              </a:xfrm>
              <a:solidFill>
                <a:srgbClr val="000000"/>
              </a:solidFill>
            </p:grpSpPr>
            <p:sp>
              <p:nvSpPr>
                <p:cNvPr id="2194" name="자유형: 도형 2193">
                  <a:extLst>
                    <a:ext uri="{FF2B5EF4-FFF2-40B4-BE49-F238E27FC236}">
                      <a16:creationId xmlns:a16="http://schemas.microsoft.com/office/drawing/2014/main" id="{F0BE3151-91CB-444C-8285-AB517ADD26DD}"/>
                    </a:ext>
                  </a:extLst>
                </p:cNvPr>
                <p:cNvSpPr/>
                <p:nvPr/>
              </p:nvSpPr>
              <p:spPr>
                <a:xfrm>
                  <a:off x="5742637" y="2028747"/>
                  <a:ext cx="245298" cy="489271"/>
                </a:xfrm>
                <a:custGeom>
                  <a:avLst/>
                  <a:gdLst>
                    <a:gd name="connsiteX0" fmla="*/ 0 w 245298"/>
                    <a:gd name="connsiteY0" fmla="*/ 0 h 489271"/>
                    <a:gd name="connsiteX1" fmla="*/ 245299 w 245298"/>
                    <a:gd name="connsiteY1" fmla="*/ 0 h 489271"/>
                    <a:gd name="connsiteX2" fmla="*/ 245299 w 245298"/>
                    <a:gd name="connsiteY2" fmla="*/ 489271 h 489271"/>
                    <a:gd name="connsiteX3" fmla="*/ 0 w 245298"/>
                    <a:gd name="connsiteY3" fmla="*/ 489271 h 489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892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89271"/>
                      </a:lnTo>
                      <a:lnTo>
                        <a:pt x="0" y="4892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95" name="자유형: 도형 2194">
                  <a:extLst>
                    <a:ext uri="{FF2B5EF4-FFF2-40B4-BE49-F238E27FC236}">
                      <a16:creationId xmlns:a16="http://schemas.microsoft.com/office/drawing/2014/main" id="{1E56D344-BB09-41B9-A8CC-A57B4E0DDFA4}"/>
                    </a:ext>
                  </a:extLst>
                </p:cNvPr>
                <p:cNvSpPr/>
                <p:nvPr/>
              </p:nvSpPr>
              <p:spPr>
                <a:xfrm>
                  <a:off x="5742637" y="2028747"/>
                  <a:ext cx="245298" cy="489271"/>
                </a:xfrm>
                <a:custGeom>
                  <a:avLst/>
                  <a:gdLst>
                    <a:gd name="connsiteX0" fmla="*/ 0 w 245298"/>
                    <a:gd name="connsiteY0" fmla="*/ 0 h 489271"/>
                    <a:gd name="connsiteX1" fmla="*/ 245299 w 245298"/>
                    <a:gd name="connsiteY1" fmla="*/ 0 h 489271"/>
                    <a:gd name="connsiteX2" fmla="*/ 245299 w 245298"/>
                    <a:gd name="connsiteY2" fmla="*/ 489271 h 489271"/>
                    <a:gd name="connsiteX3" fmla="*/ 0 w 245298"/>
                    <a:gd name="connsiteY3" fmla="*/ 489271 h 489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892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89271"/>
                      </a:lnTo>
                      <a:lnTo>
                        <a:pt x="0" y="48927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9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1682014"/>
                <a:ext cx="245298" cy="379218"/>
                <a:chOff x="529049" y="1682014"/>
                <a:chExt cx="245298" cy="379218"/>
              </a:xfrm>
              <a:solidFill>
                <a:srgbClr val="000000"/>
              </a:solidFill>
            </p:grpSpPr>
            <p:sp>
              <p:nvSpPr>
                <p:cNvPr id="2197" name="자유형: 도형 2196">
                  <a:extLst>
                    <a:ext uri="{FF2B5EF4-FFF2-40B4-BE49-F238E27FC236}">
                      <a16:creationId xmlns:a16="http://schemas.microsoft.com/office/drawing/2014/main" id="{E6752F49-5B44-4211-A216-D1A6A101B077}"/>
                    </a:ext>
                  </a:extLst>
                </p:cNvPr>
                <p:cNvSpPr/>
                <p:nvPr/>
              </p:nvSpPr>
              <p:spPr>
                <a:xfrm>
                  <a:off x="529049" y="1682014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98" name="자유형: 도형 2197">
                  <a:extLst>
                    <a:ext uri="{FF2B5EF4-FFF2-40B4-BE49-F238E27FC236}">
                      <a16:creationId xmlns:a16="http://schemas.microsoft.com/office/drawing/2014/main" id="{5ECDD55E-621F-4FA8-9007-95FDF0585638}"/>
                    </a:ext>
                  </a:extLst>
                </p:cNvPr>
                <p:cNvSpPr/>
                <p:nvPr/>
              </p:nvSpPr>
              <p:spPr>
                <a:xfrm>
                  <a:off x="529049" y="1682014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9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1703229"/>
                <a:ext cx="245298" cy="361318"/>
                <a:chOff x="836003" y="1703229"/>
                <a:chExt cx="245298" cy="361318"/>
              </a:xfrm>
              <a:solidFill>
                <a:srgbClr val="000000"/>
              </a:solidFill>
            </p:grpSpPr>
            <p:sp>
              <p:nvSpPr>
                <p:cNvPr id="2200" name="자유형: 도형 2199">
                  <a:extLst>
                    <a:ext uri="{FF2B5EF4-FFF2-40B4-BE49-F238E27FC236}">
                      <a16:creationId xmlns:a16="http://schemas.microsoft.com/office/drawing/2014/main" id="{979FC4D0-97A8-4163-B45A-334E4B11BB2A}"/>
                    </a:ext>
                  </a:extLst>
                </p:cNvPr>
                <p:cNvSpPr/>
                <p:nvPr/>
              </p:nvSpPr>
              <p:spPr>
                <a:xfrm>
                  <a:off x="836003" y="1703229"/>
                  <a:ext cx="245298" cy="361318"/>
                </a:xfrm>
                <a:custGeom>
                  <a:avLst/>
                  <a:gdLst>
                    <a:gd name="connsiteX0" fmla="*/ 0 w 245298"/>
                    <a:gd name="connsiteY0" fmla="*/ 0 h 361318"/>
                    <a:gd name="connsiteX1" fmla="*/ 245299 w 245298"/>
                    <a:gd name="connsiteY1" fmla="*/ 0 h 361318"/>
                    <a:gd name="connsiteX2" fmla="*/ 245299 w 245298"/>
                    <a:gd name="connsiteY2" fmla="*/ 361318 h 361318"/>
                    <a:gd name="connsiteX3" fmla="*/ 0 w 245298"/>
                    <a:gd name="connsiteY3" fmla="*/ 361318 h 361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13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1318"/>
                      </a:lnTo>
                      <a:lnTo>
                        <a:pt x="0" y="36131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01" name="자유형: 도형 2200">
                  <a:extLst>
                    <a:ext uri="{FF2B5EF4-FFF2-40B4-BE49-F238E27FC236}">
                      <a16:creationId xmlns:a16="http://schemas.microsoft.com/office/drawing/2014/main" id="{20DF96A9-7CC1-4FF2-A734-EB122A7D2616}"/>
                    </a:ext>
                  </a:extLst>
                </p:cNvPr>
                <p:cNvSpPr/>
                <p:nvPr/>
              </p:nvSpPr>
              <p:spPr>
                <a:xfrm>
                  <a:off x="836003" y="1703229"/>
                  <a:ext cx="245298" cy="361318"/>
                </a:xfrm>
                <a:custGeom>
                  <a:avLst/>
                  <a:gdLst>
                    <a:gd name="connsiteX0" fmla="*/ 0 w 245298"/>
                    <a:gd name="connsiteY0" fmla="*/ 0 h 361318"/>
                    <a:gd name="connsiteX1" fmla="*/ 245299 w 245298"/>
                    <a:gd name="connsiteY1" fmla="*/ 0 h 361318"/>
                    <a:gd name="connsiteX2" fmla="*/ 245299 w 245298"/>
                    <a:gd name="connsiteY2" fmla="*/ 361318 h 361318"/>
                    <a:gd name="connsiteX3" fmla="*/ 0 w 245298"/>
                    <a:gd name="connsiteY3" fmla="*/ 361318 h 361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13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1318"/>
                      </a:lnTo>
                      <a:lnTo>
                        <a:pt x="0" y="36131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0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1705881"/>
                <a:ext cx="245298" cy="363306"/>
                <a:chOff x="1142295" y="1705881"/>
                <a:chExt cx="245298" cy="363306"/>
              </a:xfrm>
              <a:solidFill>
                <a:srgbClr val="000000"/>
              </a:solidFill>
            </p:grpSpPr>
            <p:sp>
              <p:nvSpPr>
                <p:cNvPr id="2203" name="자유형: 도형 2202">
                  <a:extLst>
                    <a:ext uri="{FF2B5EF4-FFF2-40B4-BE49-F238E27FC236}">
                      <a16:creationId xmlns:a16="http://schemas.microsoft.com/office/drawing/2014/main" id="{BEAC0CC2-C90A-49C3-AAF7-CF7ADEB2F866}"/>
                    </a:ext>
                  </a:extLst>
                </p:cNvPr>
                <p:cNvSpPr/>
                <p:nvPr/>
              </p:nvSpPr>
              <p:spPr>
                <a:xfrm>
                  <a:off x="1142295" y="1705881"/>
                  <a:ext cx="245298" cy="363306"/>
                </a:xfrm>
                <a:custGeom>
                  <a:avLst/>
                  <a:gdLst>
                    <a:gd name="connsiteX0" fmla="*/ 0 w 245298"/>
                    <a:gd name="connsiteY0" fmla="*/ 0 h 363306"/>
                    <a:gd name="connsiteX1" fmla="*/ 245299 w 245298"/>
                    <a:gd name="connsiteY1" fmla="*/ 0 h 363306"/>
                    <a:gd name="connsiteX2" fmla="*/ 245299 w 245298"/>
                    <a:gd name="connsiteY2" fmla="*/ 363307 h 363306"/>
                    <a:gd name="connsiteX3" fmla="*/ 0 w 245298"/>
                    <a:gd name="connsiteY3" fmla="*/ 363307 h 36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33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3307"/>
                      </a:lnTo>
                      <a:lnTo>
                        <a:pt x="0" y="36330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04" name="자유형: 도형 2203">
                  <a:extLst>
                    <a:ext uri="{FF2B5EF4-FFF2-40B4-BE49-F238E27FC236}">
                      <a16:creationId xmlns:a16="http://schemas.microsoft.com/office/drawing/2014/main" id="{05A5506E-5477-4547-A4E3-B6C1C359A9AD}"/>
                    </a:ext>
                  </a:extLst>
                </p:cNvPr>
                <p:cNvSpPr/>
                <p:nvPr/>
              </p:nvSpPr>
              <p:spPr>
                <a:xfrm>
                  <a:off x="1142295" y="1705881"/>
                  <a:ext cx="245298" cy="363306"/>
                </a:xfrm>
                <a:custGeom>
                  <a:avLst/>
                  <a:gdLst>
                    <a:gd name="connsiteX0" fmla="*/ 0 w 245298"/>
                    <a:gd name="connsiteY0" fmla="*/ 0 h 363306"/>
                    <a:gd name="connsiteX1" fmla="*/ 245299 w 245298"/>
                    <a:gd name="connsiteY1" fmla="*/ 0 h 363306"/>
                    <a:gd name="connsiteX2" fmla="*/ 245299 w 245298"/>
                    <a:gd name="connsiteY2" fmla="*/ 363307 h 363306"/>
                    <a:gd name="connsiteX3" fmla="*/ 0 w 245298"/>
                    <a:gd name="connsiteY3" fmla="*/ 363307 h 36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33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3307"/>
                      </a:lnTo>
                      <a:lnTo>
                        <a:pt x="0" y="36330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0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1709859"/>
                <a:ext cx="245298" cy="342754"/>
                <a:chOff x="1449250" y="1709859"/>
                <a:chExt cx="245298" cy="342754"/>
              </a:xfrm>
              <a:solidFill>
                <a:srgbClr val="000000"/>
              </a:solidFill>
            </p:grpSpPr>
            <p:sp>
              <p:nvSpPr>
                <p:cNvPr id="2206" name="자유형: 도형 2205">
                  <a:extLst>
                    <a:ext uri="{FF2B5EF4-FFF2-40B4-BE49-F238E27FC236}">
                      <a16:creationId xmlns:a16="http://schemas.microsoft.com/office/drawing/2014/main" id="{0F6645B6-EE23-4FCA-BFDE-72F5994149A8}"/>
                    </a:ext>
                  </a:extLst>
                </p:cNvPr>
                <p:cNvSpPr/>
                <p:nvPr/>
              </p:nvSpPr>
              <p:spPr>
                <a:xfrm>
                  <a:off x="1449250" y="1709859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07" name="자유형: 도형 2206">
                  <a:extLst>
                    <a:ext uri="{FF2B5EF4-FFF2-40B4-BE49-F238E27FC236}">
                      <a16:creationId xmlns:a16="http://schemas.microsoft.com/office/drawing/2014/main" id="{DADFF18A-FEA3-41E4-BC2C-55D57F99ACAF}"/>
                    </a:ext>
                  </a:extLst>
                </p:cNvPr>
                <p:cNvSpPr/>
                <p:nvPr/>
              </p:nvSpPr>
              <p:spPr>
                <a:xfrm>
                  <a:off x="1449250" y="1709859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0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1705881"/>
                <a:ext cx="245298" cy="346732"/>
                <a:chOff x="1755541" y="1705881"/>
                <a:chExt cx="245298" cy="346732"/>
              </a:xfrm>
              <a:solidFill>
                <a:srgbClr val="000000"/>
              </a:solidFill>
            </p:grpSpPr>
            <p:sp>
              <p:nvSpPr>
                <p:cNvPr id="2209" name="자유형: 도형 2208">
                  <a:extLst>
                    <a:ext uri="{FF2B5EF4-FFF2-40B4-BE49-F238E27FC236}">
                      <a16:creationId xmlns:a16="http://schemas.microsoft.com/office/drawing/2014/main" id="{6F7B99E0-D3D3-42E4-9181-97226CE35E96}"/>
                    </a:ext>
                  </a:extLst>
                </p:cNvPr>
                <p:cNvSpPr/>
                <p:nvPr/>
              </p:nvSpPr>
              <p:spPr>
                <a:xfrm>
                  <a:off x="1755541" y="1705881"/>
                  <a:ext cx="245298" cy="346732"/>
                </a:xfrm>
                <a:custGeom>
                  <a:avLst/>
                  <a:gdLst>
                    <a:gd name="connsiteX0" fmla="*/ 0 w 245298"/>
                    <a:gd name="connsiteY0" fmla="*/ 0 h 346732"/>
                    <a:gd name="connsiteX1" fmla="*/ 245298 w 245298"/>
                    <a:gd name="connsiteY1" fmla="*/ 0 h 346732"/>
                    <a:gd name="connsiteX2" fmla="*/ 245298 w 245298"/>
                    <a:gd name="connsiteY2" fmla="*/ 346733 h 346732"/>
                    <a:gd name="connsiteX3" fmla="*/ 0 w 245298"/>
                    <a:gd name="connsiteY3" fmla="*/ 346733 h 34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73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6733"/>
                      </a:lnTo>
                      <a:lnTo>
                        <a:pt x="0" y="34673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10" name="자유형: 도형 2209">
                  <a:extLst>
                    <a:ext uri="{FF2B5EF4-FFF2-40B4-BE49-F238E27FC236}">
                      <a16:creationId xmlns:a16="http://schemas.microsoft.com/office/drawing/2014/main" id="{213FE2C7-9CAA-47EE-876D-42A686412F7C}"/>
                    </a:ext>
                  </a:extLst>
                </p:cNvPr>
                <p:cNvSpPr/>
                <p:nvPr/>
              </p:nvSpPr>
              <p:spPr>
                <a:xfrm>
                  <a:off x="1755541" y="1705881"/>
                  <a:ext cx="245298" cy="346732"/>
                </a:xfrm>
                <a:custGeom>
                  <a:avLst/>
                  <a:gdLst>
                    <a:gd name="connsiteX0" fmla="*/ 0 w 245298"/>
                    <a:gd name="connsiteY0" fmla="*/ 0 h 346732"/>
                    <a:gd name="connsiteX1" fmla="*/ 245298 w 245298"/>
                    <a:gd name="connsiteY1" fmla="*/ 0 h 346732"/>
                    <a:gd name="connsiteX2" fmla="*/ 245298 w 245298"/>
                    <a:gd name="connsiteY2" fmla="*/ 346733 h 346732"/>
                    <a:gd name="connsiteX3" fmla="*/ 0 w 245298"/>
                    <a:gd name="connsiteY3" fmla="*/ 346733 h 34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73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6733"/>
                      </a:lnTo>
                      <a:lnTo>
                        <a:pt x="0" y="34673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1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1679363"/>
                <a:ext cx="245298" cy="339440"/>
                <a:chOff x="2062496" y="1679363"/>
                <a:chExt cx="245298" cy="339440"/>
              </a:xfrm>
              <a:solidFill>
                <a:srgbClr val="000000"/>
              </a:solidFill>
            </p:grpSpPr>
            <p:sp>
              <p:nvSpPr>
                <p:cNvPr id="2212" name="자유형: 도형 2211">
                  <a:extLst>
                    <a:ext uri="{FF2B5EF4-FFF2-40B4-BE49-F238E27FC236}">
                      <a16:creationId xmlns:a16="http://schemas.microsoft.com/office/drawing/2014/main" id="{CA5830FD-5045-4C68-841C-555D762CBAA2}"/>
                    </a:ext>
                  </a:extLst>
                </p:cNvPr>
                <p:cNvSpPr/>
                <p:nvPr/>
              </p:nvSpPr>
              <p:spPr>
                <a:xfrm>
                  <a:off x="2062496" y="1679363"/>
                  <a:ext cx="245298" cy="339440"/>
                </a:xfrm>
                <a:custGeom>
                  <a:avLst/>
                  <a:gdLst>
                    <a:gd name="connsiteX0" fmla="*/ 0 w 245298"/>
                    <a:gd name="connsiteY0" fmla="*/ 0 h 339440"/>
                    <a:gd name="connsiteX1" fmla="*/ 245299 w 245298"/>
                    <a:gd name="connsiteY1" fmla="*/ 0 h 339440"/>
                    <a:gd name="connsiteX2" fmla="*/ 245299 w 245298"/>
                    <a:gd name="connsiteY2" fmla="*/ 339440 h 339440"/>
                    <a:gd name="connsiteX3" fmla="*/ 0 w 245298"/>
                    <a:gd name="connsiteY3" fmla="*/ 339440 h 339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94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9440"/>
                      </a:lnTo>
                      <a:lnTo>
                        <a:pt x="0" y="33944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13" name="자유형: 도형 2212">
                  <a:extLst>
                    <a:ext uri="{FF2B5EF4-FFF2-40B4-BE49-F238E27FC236}">
                      <a16:creationId xmlns:a16="http://schemas.microsoft.com/office/drawing/2014/main" id="{08918023-CEC8-4CF1-9B7E-A8ED4F96A1AF}"/>
                    </a:ext>
                  </a:extLst>
                </p:cNvPr>
                <p:cNvSpPr/>
                <p:nvPr/>
              </p:nvSpPr>
              <p:spPr>
                <a:xfrm>
                  <a:off x="2062496" y="1679363"/>
                  <a:ext cx="245298" cy="339440"/>
                </a:xfrm>
                <a:custGeom>
                  <a:avLst/>
                  <a:gdLst>
                    <a:gd name="connsiteX0" fmla="*/ 0 w 245298"/>
                    <a:gd name="connsiteY0" fmla="*/ 0 h 339440"/>
                    <a:gd name="connsiteX1" fmla="*/ 245299 w 245298"/>
                    <a:gd name="connsiteY1" fmla="*/ 0 h 339440"/>
                    <a:gd name="connsiteX2" fmla="*/ 245299 w 245298"/>
                    <a:gd name="connsiteY2" fmla="*/ 339440 h 339440"/>
                    <a:gd name="connsiteX3" fmla="*/ 0 w 245298"/>
                    <a:gd name="connsiteY3" fmla="*/ 339440 h 339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94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9440"/>
                      </a:lnTo>
                      <a:lnTo>
                        <a:pt x="0" y="33944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1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1664777"/>
                <a:ext cx="245298" cy="341429"/>
                <a:chOff x="2369451" y="1664777"/>
                <a:chExt cx="245298" cy="341429"/>
              </a:xfrm>
              <a:solidFill>
                <a:srgbClr val="000000"/>
              </a:solidFill>
            </p:grpSpPr>
            <p:sp>
              <p:nvSpPr>
                <p:cNvPr id="2215" name="자유형: 도형 2214">
                  <a:extLst>
                    <a:ext uri="{FF2B5EF4-FFF2-40B4-BE49-F238E27FC236}">
                      <a16:creationId xmlns:a16="http://schemas.microsoft.com/office/drawing/2014/main" id="{F84B5A78-69E0-44B2-A387-364C1CAA23C2}"/>
                    </a:ext>
                  </a:extLst>
                </p:cNvPr>
                <p:cNvSpPr/>
                <p:nvPr/>
              </p:nvSpPr>
              <p:spPr>
                <a:xfrm>
                  <a:off x="2369451" y="1664777"/>
                  <a:ext cx="245298" cy="341429"/>
                </a:xfrm>
                <a:custGeom>
                  <a:avLst/>
                  <a:gdLst>
                    <a:gd name="connsiteX0" fmla="*/ 0 w 245298"/>
                    <a:gd name="connsiteY0" fmla="*/ 0 h 341429"/>
                    <a:gd name="connsiteX1" fmla="*/ 245298 w 245298"/>
                    <a:gd name="connsiteY1" fmla="*/ 0 h 341429"/>
                    <a:gd name="connsiteX2" fmla="*/ 245298 w 245298"/>
                    <a:gd name="connsiteY2" fmla="*/ 341429 h 341429"/>
                    <a:gd name="connsiteX3" fmla="*/ 0 w 245298"/>
                    <a:gd name="connsiteY3" fmla="*/ 341429 h 34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142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1429"/>
                      </a:lnTo>
                      <a:lnTo>
                        <a:pt x="0" y="34142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16" name="자유형: 도형 2215">
                  <a:extLst>
                    <a:ext uri="{FF2B5EF4-FFF2-40B4-BE49-F238E27FC236}">
                      <a16:creationId xmlns:a16="http://schemas.microsoft.com/office/drawing/2014/main" id="{44B54992-FE77-4B49-8CA0-96DFE4D5672E}"/>
                    </a:ext>
                  </a:extLst>
                </p:cNvPr>
                <p:cNvSpPr/>
                <p:nvPr/>
              </p:nvSpPr>
              <p:spPr>
                <a:xfrm>
                  <a:off x="2369451" y="1664777"/>
                  <a:ext cx="245298" cy="341429"/>
                </a:xfrm>
                <a:custGeom>
                  <a:avLst/>
                  <a:gdLst>
                    <a:gd name="connsiteX0" fmla="*/ 0 w 245298"/>
                    <a:gd name="connsiteY0" fmla="*/ 0 h 341429"/>
                    <a:gd name="connsiteX1" fmla="*/ 245298 w 245298"/>
                    <a:gd name="connsiteY1" fmla="*/ 0 h 341429"/>
                    <a:gd name="connsiteX2" fmla="*/ 245298 w 245298"/>
                    <a:gd name="connsiteY2" fmla="*/ 341429 h 341429"/>
                    <a:gd name="connsiteX3" fmla="*/ 0 w 245298"/>
                    <a:gd name="connsiteY3" fmla="*/ 341429 h 34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142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1429"/>
                      </a:lnTo>
                      <a:lnTo>
                        <a:pt x="0" y="34142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1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1695937"/>
                <a:ext cx="245298" cy="336125"/>
                <a:chOff x="2675742" y="1695937"/>
                <a:chExt cx="245298" cy="336125"/>
              </a:xfrm>
              <a:solidFill>
                <a:srgbClr val="000000"/>
              </a:solidFill>
            </p:grpSpPr>
            <p:sp>
              <p:nvSpPr>
                <p:cNvPr id="2218" name="자유형: 도형 2217">
                  <a:extLst>
                    <a:ext uri="{FF2B5EF4-FFF2-40B4-BE49-F238E27FC236}">
                      <a16:creationId xmlns:a16="http://schemas.microsoft.com/office/drawing/2014/main" id="{A550C6DC-4B8E-4C28-ACD5-3C15D7ED1998}"/>
                    </a:ext>
                  </a:extLst>
                </p:cNvPr>
                <p:cNvSpPr/>
                <p:nvPr/>
              </p:nvSpPr>
              <p:spPr>
                <a:xfrm>
                  <a:off x="2675742" y="1695937"/>
                  <a:ext cx="245298" cy="336125"/>
                </a:xfrm>
                <a:custGeom>
                  <a:avLst/>
                  <a:gdLst>
                    <a:gd name="connsiteX0" fmla="*/ 0 w 245298"/>
                    <a:gd name="connsiteY0" fmla="*/ 0 h 336125"/>
                    <a:gd name="connsiteX1" fmla="*/ 245299 w 245298"/>
                    <a:gd name="connsiteY1" fmla="*/ 0 h 336125"/>
                    <a:gd name="connsiteX2" fmla="*/ 245299 w 245298"/>
                    <a:gd name="connsiteY2" fmla="*/ 336125 h 336125"/>
                    <a:gd name="connsiteX3" fmla="*/ 0 w 245298"/>
                    <a:gd name="connsiteY3" fmla="*/ 336125 h 336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612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6125"/>
                      </a:lnTo>
                      <a:lnTo>
                        <a:pt x="0" y="33612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19" name="자유형: 도형 2218">
                  <a:extLst>
                    <a:ext uri="{FF2B5EF4-FFF2-40B4-BE49-F238E27FC236}">
                      <a16:creationId xmlns:a16="http://schemas.microsoft.com/office/drawing/2014/main" id="{53EDC453-C372-44B0-862D-9C630BA0D9D2}"/>
                    </a:ext>
                  </a:extLst>
                </p:cNvPr>
                <p:cNvSpPr/>
                <p:nvPr/>
              </p:nvSpPr>
              <p:spPr>
                <a:xfrm>
                  <a:off x="2675742" y="1695937"/>
                  <a:ext cx="245298" cy="336125"/>
                </a:xfrm>
                <a:custGeom>
                  <a:avLst/>
                  <a:gdLst>
                    <a:gd name="connsiteX0" fmla="*/ 0 w 245298"/>
                    <a:gd name="connsiteY0" fmla="*/ 0 h 336125"/>
                    <a:gd name="connsiteX1" fmla="*/ 245299 w 245298"/>
                    <a:gd name="connsiteY1" fmla="*/ 0 h 336125"/>
                    <a:gd name="connsiteX2" fmla="*/ 245299 w 245298"/>
                    <a:gd name="connsiteY2" fmla="*/ 336125 h 336125"/>
                    <a:gd name="connsiteX3" fmla="*/ 0 w 245298"/>
                    <a:gd name="connsiteY3" fmla="*/ 336125 h 336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612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6125"/>
                      </a:lnTo>
                      <a:lnTo>
                        <a:pt x="0" y="33612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2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1712511"/>
                <a:ext cx="245298" cy="334799"/>
                <a:chOff x="2982697" y="1712511"/>
                <a:chExt cx="245298" cy="334799"/>
              </a:xfrm>
              <a:solidFill>
                <a:srgbClr val="000000"/>
              </a:solidFill>
            </p:grpSpPr>
            <p:sp>
              <p:nvSpPr>
                <p:cNvPr id="2221" name="자유형: 도형 2220">
                  <a:extLst>
                    <a:ext uri="{FF2B5EF4-FFF2-40B4-BE49-F238E27FC236}">
                      <a16:creationId xmlns:a16="http://schemas.microsoft.com/office/drawing/2014/main" id="{4FF464E2-E083-4E44-A509-8FF5236A3EC4}"/>
                    </a:ext>
                  </a:extLst>
                </p:cNvPr>
                <p:cNvSpPr/>
                <p:nvPr/>
              </p:nvSpPr>
              <p:spPr>
                <a:xfrm>
                  <a:off x="2982697" y="1712511"/>
                  <a:ext cx="245298" cy="334799"/>
                </a:xfrm>
                <a:custGeom>
                  <a:avLst/>
                  <a:gdLst>
                    <a:gd name="connsiteX0" fmla="*/ 0 w 245298"/>
                    <a:gd name="connsiteY0" fmla="*/ 0 h 334799"/>
                    <a:gd name="connsiteX1" fmla="*/ 245298 w 245298"/>
                    <a:gd name="connsiteY1" fmla="*/ 0 h 334799"/>
                    <a:gd name="connsiteX2" fmla="*/ 245298 w 245298"/>
                    <a:gd name="connsiteY2" fmla="*/ 334799 h 334799"/>
                    <a:gd name="connsiteX3" fmla="*/ 0 w 245298"/>
                    <a:gd name="connsiteY3" fmla="*/ 334799 h 33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479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34799"/>
                      </a:lnTo>
                      <a:lnTo>
                        <a:pt x="0" y="33479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22" name="자유형: 도형 2221">
                  <a:extLst>
                    <a:ext uri="{FF2B5EF4-FFF2-40B4-BE49-F238E27FC236}">
                      <a16:creationId xmlns:a16="http://schemas.microsoft.com/office/drawing/2014/main" id="{3E851B4C-A445-40BD-BD97-DC4657F327F7}"/>
                    </a:ext>
                  </a:extLst>
                </p:cNvPr>
                <p:cNvSpPr/>
                <p:nvPr/>
              </p:nvSpPr>
              <p:spPr>
                <a:xfrm>
                  <a:off x="2982697" y="1712511"/>
                  <a:ext cx="245298" cy="334799"/>
                </a:xfrm>
                <a:custGeom>
                  <a:avLst/>
                  <a:gdLst>
                    <a:gd name="connsiteX0" fmla="*/ 0 w 245298"/>
                    <a:gd name="connsiteY0" fmla="*/ 0 h 334799"/>
                    <a:gd name="connsiteX1" fmla="*/ 245298 w 245298"/>
                    <a:gd name="connsiteY1" fmla="*/ 0 h 334799"/>
                    <a:gd name="connsiteX2" fmla="*/ 245298 w 245298"/>
                    <a:gd name="connsiteY2" fmla="*/ 334799 h 334799"/>
                    <a:gd name="connsiteX3" fmla="*/ 0 w 245298"/>
                    <a:gd name="connsiteY3" fmla="*/ 334799 h 33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479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34799"/>
                      </a:lnTo>
                      <a:lnTo>
                        <a:pt x="0" y="33479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2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1708533"/>
                <a:ext cx="245298" cy="298336"/>
                <a:chOff x="3288989" y="1708533"/>
                <a:chExt cx="245298" cy="298336"/>
              </a:xfrm>
              <a:solidFill>
                <a:srgbClr val="000000"/>
              </a:solidFill>
            </p:grpSpPr>
            <p:sp>
              <p:nvSpPr>
                <p:cNvPr id="2224" name="자유형: 도형 2223">
                  <a:extLst>
                    <a:ext uri="{FF2B5EF4-FFF2-40B4-BE49-F238E27FC236}">
                      <a16:creationId xmlns:a16="http://schemas.microsoft.com/office/drawing/2014/main" id="{264ED0A2-7164-451B-8BB1-F949764C5DA8}"/>
                    </a:ext>
                  </a:extLst>
                </p:cNvPr>
                <p:cNvSpPr/>
                <p:nvPr/>
              </p:nvSpPr>
              <p:spPr>
                <a:xfrm>
                  <a:off x="3288989" y="1708533"/>
                  <a:ext cx="245298" cy="298336"/>
                </a:xfrm>
                <a:custGeom>
                  <a:avLst/>
                  <a:gdLst>
                    <a:gd name="connsiteX0" fmla="*/ 0 w 245298"/>
                    <a:gd name="connsiteY0" fmla="*/ 0 h 298336"/>
                    <a:gd name="connsiteX1" fmla="*/ 245298 w 245298"/>
                    <a:gd name="connsiteY1" fmla="*/ 0 h 298336"/>
                    <a:gd name="connsiteX2" fmla="*/ 245298 w 245298"/>
                    <a:gd name="connsiteY2" fmla="*/ 298336 h 298336"/>
                    <a:gd name="connsiteX3" fmla="*/ 0 w 245298"/>
                    <a:gd name="connsiteY3" fmla="*/ 298336 h 298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8336"/>
                      </a:lnTo>
                      <a:lnTo>
                        <a:pt x="0" y="29833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25" name="자유형: 도형 2224">
                  <a:extLst>
                    <a:ext uri="{FF2B5EF4-FFF2-40B4-BE49-F238E27FC236}">
                      <a16:creationId xmlns:a16="http://schemas.microsoft.com/office/drawing/2014/main" id="{C1138A81-FA45-471F-98BB-151B281A8597}"/>
                    </a:ext>
                  </a:extLst>
                </p:cNvPr>
                <p:cNvSpPr/>
                <p:nvPr/>
              </p:nvSpPr>
              <p:spPr>
                <a:xfrm>
                  <a:off x="3288989" y="1708533"/>
                  <a:ext cx="245298" cy="298336"/>
                </a:xfrm>
                <a:custGeom>
                  <a:avLst/>
                  <a:gdLst>
                    <a:gd name="connsiteX0" fmla="*/ 0 w 245298"/>
                    <a:gd name="connsiteY0" fmla="*/ 0 h 298336"/>
                    <a:gd name="connsiteX1" fmla="*/ 245298 w 245298"/>
                    <a:gd name="connsiteY1" fmla="*/ 0 h 298336"/>
                    <a:gd name="connsiteX2" fmla="*/ 245298 w 245298"/>
                    <a:gd name="connsiteY2" fmla="*/ 298336 h 298336"/>
                    <a:gd name="connsiteX3" fmla="*/ 0 w 245298"/>
                    <a:gd name="connsiteY3" fmla="*/ 298336 h 298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8336"/>
                      </a:lnTo>
                      <a:lnTo>
                        <a:pt x="0" y="29833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2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1709859"/>
                <a:ext cx="245298" cy="342754"/>
                <a:chOff x="3595943" y="1709859"/>
                <a:chExt cx="245298" cy="342754"/>
              </a:xfrm>
              <a:solidFill>
                <a:srgbClr val="000000"/>
              </a:solidFill>
            </p:grpSpPr>
            <p:sp>
              <p:nvSpPr>
                <p:cNvPr id="2227" name="자유형: 도형 2226">
                  <a:extLst>
                    <a:ext uri="{FF2B5EF4-FFF2-40B4-BE49-F238E27FC236}">
                      <a16:creationId xmlns:a16="http://schemas.microsoft.com/office/drawing/2014/main" id="{C8389982-EB49-4475-B0BD-D12C4D3734DB}"/>
                    </a:ext>
                  </a:extLst>
                </p:cNvPr>
                <p:cNvSpPr/>
                <p:nvPr/>
              </p:nvSpPr>
              <p:spPr>
                <a:xfrm>
                  <a:off x="3595943" y="1709859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28" name="자유형: 도형 2227">
                  <a:extLst>
                    <a:ext uri="{FF2B5EF4-FFF2-40B4-BE49-F238E27FC236}">
                      <a16:creationId xmlns:a16="http://schemas.microsoft.com/office/drawing/2014/main" id="{E2EDFC79-506E-48EC-BF79-CB89359F0EEC}"/>
                    </a:ext>
                  </a:extLst>
                </p:cNvPr>
                <p:cNvSpPr/>
                <p:nvPr/>
              </p:nvSpPr>
              <p:spPr>
                <a:xfrm>
                  <a:off x="3595943" y="1709859"/>
                  <a:ext cx="245298" cy="342754"/>
                </a:xfrm>
                <a:custGeom>
                  <a:avLst/>
                  <a:gdLst>
                    <a:gd name="connsiteX0" fmla="*/ 0 w 245298"/>
                    <a:gd name="connsiteY0" fmla="*/ 0 h 342754"/>
                    <a:gd name="connsiteX1" fmla="*/ 245299 w 245298"/>
                    <a:gd name="connsiteY1" fmla="*/ 0 h 342754"/>
                    <a:gd name="connsiteX2" fmla="*/ 245299 w 245298"/>
                    <a:gd name="connsiteY2" fmla="*/ 342755 h 342754"/>
                    <a:gd name="connsiteX3" fmla="*/ 0 w 245298"/>
                    <a:gd name="connsiteY3" fmla="*/ 342755 h 34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275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2755"/>
                      </a:lnTo>
                      <a:lnTo>
                        <a:pt x="0" y="34275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2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1687981"/>
                <a:ext cx="245298" cy="346069"/>
                <a:chOff x="3902235" y="1687981"/>
                <a:chExt cx="245298" cy="346069"/>
              </a:xfrm>
              <a:solidFill>
                <a:srgbClr val="000000"/>
              </a:solidFill>
            </p:grpSpPr>
            <p:sp>
              <p:nvSpPr>
                <p:cNvPr id="2230" name="자유형: 도형 2229">
                  <a:extLst>
                    <a:ext uri="{FF2B5EF4-FFF2-40B4-BE49-F238E27FC236}">
                      <a16:creationId xmlns:a16="http://schemas.microsoft.com/office/drawing/2014/main" id="{3D5EE320-F6ED-4806-A0E1-D8DA9C40F48C}"/>
                    </a:ext>
                  </a:extLst>
                </p:cNvPr>
                <p:cNvSpPr/>
                <p:nvPr/>
              </p:nvSpPr>
              <p:spPr>
                <a:xfrm>
                  <a:off x="3902235" y="1687981"/>
                  <a:ext cx="245298" cy="346069"/>
                </a:xfrm>
                <a:custGeom>
                  <a:avLst/>
                  <a:gdLst>
                    <a:gd name="connsiteX0" fmla="*/ 0 w 245298"/>
                    <a:gd name="connsiteY0" fmla="*/ 0 h 346069"/>
                    <a:gd name="connsiteX1" fmla="*/ 245298 w 245298"/>
                    <a:gd name="connsiteY1" fmla="*/ 0 h 346069"/>
                    <a:gd name="connsiteX2" fmla="*/ 245298 w 245298"/>
                    <a:gd name="connsiteY2" fmla="*/ 346070 h 346069"/>
                    <a:gd name="connsiteX3" fmla="*/ 0 w 245298"/>
                    <a:gd name="connsiteY3" fmla="*/ 346070 h 346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06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6070"/>
                      </a:lnTo>
                      <a:lnTo>
                        <a:pt x="0" y="34607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31" name="자유형: 도형 2230">
                  <a:extLst>
                    <a:ext uri="{FF2B5EF4-FFF2-40B4-BE49-F238E27FC236}">
                      <a16:creationId xmlns:a16="http://schemas.microsoft.com/office/drawing/2014/main" id="{FCC3656A-5364-4B05-A60A-BFF72A0EF7E1}"/>
                    </a:ext>
                  </a:extLst>
                </p:cNvPr>
                <p:cNvSpPr/>
                <p:nvPr/>
              </p:nvSpPr>
              <p:spPr>
                <a:xfrm>
                  <a:off x="3902235" y="1687981"/>
                  <a:ext cx="245298" cy="346069"/>
                </a:xfrm>
                <a:custGeom>
                  <a:avLst/>
                  <a:gdLst>
                    <a:gd name="connsiteX0" fmla="*/ 0 w 245298"/>
                    <a:gd name="connsiteY0" fmla="*/ 0 h 346069"/>
                    <a:gd name="connsiteX1" fmla="*/ 245298 w 245298"/>
                    <a:gd name="connsiteY1" fmla="*/ 0 h 346069"/>
                    <a:gd name="connsiteX2" fmla="*/ 245298 w 245298"/>
                    <a:gd name="connsiteY2" fmla="*/ 346070 h 346069"/>
                    <a:gd name="connsiteX3" fmla="*/ 0 w 245298"/>
                    <a:gd name="connsiteY3" fmla="*/ 346070 h 346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06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6070"/>
                      </a:lnTo>
                      <a:lnTo>
                        <a:pt x="0" y="34607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3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1709859"/>
                <a:ext cx="245298" cy="337451"/>
                <a:chOff x="4209190" y="1709859"/>
                <a:chExt cx="245298" cy="337451"/>
              </a:xfrm>
              <a:solidFill>
                <a:srgbClr val="000000"/>
              </a:solidFill>
            </p:grpSpPr>
            <p:sp>
              <p:nvSpPr>
                <p:cNvPr id="2233" name="자유형: 도형 2232">
                  <a:extLst>
                    <a:ext uri="{FF2B5EF4-FFF2-40B4-BE49-F238E27FC236}">
                      <a16:creationId xmlns:a16="http://schemas.microsoft.com/office/drawing/2014/main" id="{9A25319D-8D91-4A3A-B581-9C912F53BF7C}"/>
                    </a:ext>
                  </a:extLst>
                </p:cNvPr>
                <p:cNvSpPr/>
                <p:nvPr/>
              </p:nvSpPr>
              <p:spPr>
                <a:xfrm>
                  <a:off x="4209190" y="1709859"/>
                  <a:ext cx="245298" cy="337451"/>
                </a:xfrm>
                <a:custGeom>
                  <a:avLst/>
                  <a:gdLst>
                    <a:gd name="connsiteX0" fmla="*/ 0 w 245298"/>
                    <a:gd name="connsiteY0" fmla="*/ 0 h 337451"/>
                    <a:gd name="connsiteX1" fmla="*/ 245299 w 245298"/>
                    <a:gd name="connsiteY1" fmla="*/ 0 h 337451"/>
                    <a:gd name="connsiteX2" fmla="*/ 245299 w 245298"/>
                    <a:gd name="connsiteY2" fmla="*/ 337451 h 337451"/>
                    <a:gd name="connsiteX3" fmla="*/ 0 w 245298"/>
                    <a:gd name="connsiteY3" fmla="*/ 337451 h 337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745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7451"/>
                      </a:lnTo>
                      <a:lnTo>
                        <a:pt x="0" y="33745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34" name="자유형: 도형 2233">
                  <a:extLst>
                    <a:ext uri="{FF2B5EF4-FFF2-40B4-BE49-F238E27FC236}">
                      <a16:creationId xmlns:a16="http://schemas.microsoft.com/office/drawing/2014/main" id="{6BF8E03E-DC3F-4E51-9163-07F0B5AE4991}"/>
                    </a:ext>
                  </a:extLst>
                </p:cNvPr>
                <p:cNvSpPr/>
                <p:nvPr/>
              </p:nvSpPr>
              <p:spPr>
                <a:xfrm>
                  <a:off x="4209190" y="1709859"/>
                  <a:ext cx="245298" cy="337451"/>
                </a:xfrm>
                <a:custGeom>
                  <a:avLst/>
                  <a:gdLst>
                    <a:gd name="connsiteX0" fmla="*/ 0 w 245298"/>
                    <a:gd name="connsiteY0" fmla="*/ 0 h 337451"/>
                    <a:gd name="connsiteX1" fmla="*/ 245299 w 245298"/>
                    <a:gd name="connsiteY1" fmla="*/ 0 h 337451"/>
                    <a:gd name="connsiteX2" fmla="*/ 245299 w 245298"/>
                    <a:gd name="connsiteY2" fmla="*/ 337451 h 337451"/>
                    <a:gd name="connsiteX3" fmla="*/ 0 w 245298"/>
                    <a:gd name="connsiteY3" fmla="*/ 337451 h 337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745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7451"/>
                      </a:lnTo>
                      <a:lnTo>
                        <a:pt x="0" y="33745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3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1729748"/>
                <a:ext cx="245298" cy="344080"/>
                <a:chOff x="4515481" y="1729748"/>
                <a:chExt cx="245298" cy="344080"/>
              </a:xfrm>
              <a:solidFill>
                <a:srgbClr val="000000"/>
              </a:solidFill>
            </p:grpSpPr>
            <p:sp>
              <p:nvSpPr>
                <p:cNvPr id="2236" name="자유형: 도형 2235">
                  <a:extLst>
                    <a:ext uri="{FF2B5EF4-FFF2-40B4-BE49-F238E27FC236}">
                      <a16:creationId xmlns:a16="http://schemas.microsoft.com/office/drawing/2014/main" id="{6A28A9A4-5DCB-4A8A-995E-E83F20BE33A1}"/>
                    </a:ext>
                  </a:extLst>
                </p:cNvPr>
                <p:cNvSpPr/>
                <p:nvPr/>
              </p:nvSpPr>
              <p:spPr>
                <a:xfrm>
                  <a:off x="4515481" y="1729748"/>
                  <a:ext cx="245298" cy="344080"/>
                </a:xfrm>
                <a:custGeom>
                  <a:avLst/>
                  <a:gdLst>
                    <a:gd name="connsiteX0" fmla="*/ 0 w 245298"/>
                    <a:gd name="connsiteY0" fmla="*/ 0 h 344080"/>
                    <a:gd name="connsiteX1" fmla="*/ 245298 w 245298"/>
                    <a:gd name="connsiteY1" fmla="*/ 0 h 344080"/>
                    <a:gd name="connsiteX2" fmla="*/ 245298 w 245298"/>
                    <a:gd name="connsiteY2" fmla="*/ 344081 h 344080"/>
                    <a:gd name="connsiteX3" fmla="*/ 0 w 245298"/>
                    <a:gd name="connsiteY3" fmla="*/ 344081 h 34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08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081"/>
                      </a:lnTo>
                      <a:lnTo>
                        <a:pt x="0" y="34408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37" name="자유형: 도형 2236">
                  <a:extLst>
                    <a:ext uri="{FF2B5EF4-FFF2-40B4-BE49-F238E27FC236}">
                      <a16:creationId xmlns:a16="http://schemas.microsoft.com/office/drawing/2014/main" id="{DD5F21D1-3D34-42C6-8839-29017AF32D92}"/>
                    </a:ext>
                  </a:extLst>
                </p:cNvPr>
                <p:cNvSpPr/>
                <p:nvPr/>
              </p:nvSpPr>
              <p:spPr>
                <a:xfrm>
                  <a:off x="4515481" y="1729748"/>
                  <a:ext cx="245298" cy="344080"/>
                </a:xfrm>
                <a:custGeom>
                  <a:avLst/>
                  <a:gdLst>
                    <a:gd name="connsiteX0" fmla="*/ 0 w 245298"/>
                    <a:gd name="connsiteY0" fmla="*/ 0 h 344080"/>
                    <a:gd name="connsiteX1" fmla="*/ 245298 w 245298"/>
                    <a:gd name="connsiteY1" fmla="*/ 0 h 344080"/>
                    <a:gd name="connsiteX2" fmla="*/ 245298 w 245298"/>
                    <a:gd name="connsiteY2" fmla="*/ 344081 h 344080"/>
                    <a:gd name="connsiteX3" fmla="*/ 0 w 245298"/>
                    <a:gd name="connsiteY3" fmla="*/ 344081 h 34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408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44081"/>
                      </a:lnTo>
                      <a:lnTo>
                        <a:pt x="0" y="34408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3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1735715"/>
                <a:ext cx="245298" cy="310932"/>
                <a:chOff x="4822436" y="1735715"/>
                <a:chExt cx="245298" cy="310932"/>
              </a:xfrm>
              <a:solidFill>
                <a:srgbClr val="000000"/>
              </a:solidFill>
            </p:grpSpPr>
            <p:sp>
              <p:nvSpPr>
                <p:cNvPr id="2239" name="자유형: 도형 2238">
                  <a:extLst>
                    <a:ext uri="{FF2B5EF4-FFF2-40B4-BE49-F238E27FC236}">
                      <a16:creationId xmlns:a16="http://schemas.microsoft.com/office/drawing/2014/main" id="{2591D41C-FA8B-475A-AE4F-8840DD072CA2}"/>
                    </a:ext>
                  </a:extLst>
                </p:cNvPr>
                <p:cNvSpPr/>
                <p:nvPr/>
              </p:nvSpPr>
              <p:spPr>
                <a:xfrm>
                  <a:off x="4822436" y="1735715"/>
                  <a:ext cx="245298" cy="310932"/>
                </a:xfrm>
                <a:custGeom>
                  <a:avLst/>
                  <a:gdLst>
                    <a:gd name="connsiteX0" fmla="*/ 0 w 245298"/>
                    <a:gd name="connsiteY0" fmla="*/ 0 h 310932"/>
                    <a:gd name="connsiteX1" fmla="*/ 245299 w 245298"/>
                    <a:gd name="connsiteY1" fmla="*/ 0 h 310932"/>
                    <a:gd name="connsiteX2" fmla="*/ 245299 w 245298"/>
                    <a:gd name="connsiteY2" fmla="*/ 310932 h 310932"/>
                    <a:gd name="connsiteX3" fmla="*/ 0 w 245298"/>
                    <a:gd name="connsiteY3" fmla="*/ 310932 h 31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093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0932"/>
                      </a:lnTo>
                      <a:lnTo>
                        <a:pt x="0" y="31093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40" name="자유형: 도형 2239">
                  <a:extLst>
                    <a:ext uri="{FF2B5EF4-FFF2-40B4-BE49-F238E27FC236}">
                      <a16:creationId xmlns:a16="http://schemas.microsoft.com/office/drawing/2014/main" id="{A675448E-677A-4329-B861-1436C8149C1C}"/>
                    </a:ext>
                  </a:extLst>
                </p:cNvPr>
                <p:cNvSpPr/>
                <p:nvPr/>
              </p:nvSpPr>
              <p:spPr>
                <a:xfrm>
                  <a:off x="4822436" y="1735715"/>
                  <a:ext cx="245298" cy="310932"/>
                </a:xfrm>
                <a:custGeom>
                  <a:avLst/>
                  <a:gdLst>
                    <a:gd name="connsiteX0" fmla="*/ 0 w 245298"/>
                    <a:gd name="connsiteY0" fmla="*/ 0 h 310932"/>
                    <a:gd name="connsiteX1" fmla="*/ 245299 w 245298"/>
                    <a:gd name="connsiteY1" fmla="*/ 0 h 310932"/>
                    <a:gd name="connsiteX2" fmla="*/ 245299 w 245298"/>
                    <a:gd name="connsiteY2" fmla="*/ 310932 h 310932"/>
                    <a:gd name="connsiteX3" fmla="*/ 0 w 245298"/>
                    <a:gd name="connsiteY3" fmla="*/ 310932 h 31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093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0932"/>
                      </a:lnTo>
                      <a:lnTo>
                        <a:pt x="0" y="310932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4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1744996"/>
                <a:ext cx="245298" cy="321539"/>
                <a:chOff x="5129391" y="1744996"/>
                <a:chExt cx="245298" cy="321539"/>
              </a:xfrm>
              <a:solidFill>
                <a:srgbClr val="000000"/>
              </a:solidFill>
            </p:grpSpPr>
            <p:sp>
              <p:nvSpPr>
                <p:cNvPr id="2242" name="자유형: 도형 2241">
                  <a:extLst>
                    <a:ext uri="{FF2B5EF4-FFF2-40B4-BE49-F238E27FC236}">
                      <a16:creationId xmlns:a16="http://schemas.microsoft.com/office/drawing/2014/main" id="{3F9EB74B-E6FB-4273-BE19-4E81BDD34573}"/>
                    </a:ext>
                  </a:extLst>
                </p:cNvPr>
                <p:cNvSpPr/>
                <p:nvPr/>
              </p:nvSpPr>
              <p:spPr>
                <a:xfrm>
                  <a:off x="5129391" y="1744996"/>
                  <a:ext cx="245298" cy="321539"/>
                </a:xfrm>
                <a:custGeom>
                  <a:avLst/>
                  <a:gdLst>
                    <a:gd name="connsiteX0" fmla="*/ 0 w 245298"/>
                    <a:gd name="connsiteY0" fmla="*/ 0 h 321539"/>
                    <a:gd name="connsiteX1" fmla="*/ 245299 w 245298"/>
                    <a:gd name="connsiteY1" fmla="*/ 0 h 321539"/>
                    <a:gd name="connsiteX2" fmla="*/ 245299 w 245298"/>
                    <a:gd name="connsiteY2" fmla="*/ 321540 h 321539"/>
                    <a:gd name="connsiteX3" fmla="*/ 0 w 245298"/>
                    <a:gd name="connsiteY3" fmla="*/ 321540 h 32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153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1540"/>
                      </a:lnTo>
                      <a:lnTo>
                        <a:pt x="0" y="32154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43" name="자유형: 도형 2242">
                  <a:extLst>
                    <a:ext uri="{FF2B5EF4-FFF2-40B4-BE49-F238E27FC236}">
                      <a16:creationId xmlns:a16="http://schemas.microsoft.com/office/drawing/2014/main" id="{3C676F23-C679-47AD-98DB-F034A7D11329}"/>
                    </a:ext>
                  </a:extLst>
                </p:cNvPr>
                <p:cNvSpPr/>
                <p:nvPr/>
              </p:nvSpPr>
              <p:spPr>
                <a:xfrm>
                  <a:off x="5129391" y="1744996"/>
                  <a:ext cx="245298" cy="321539"/>
                </a:xfrm>
                <a:custGeom>
                  <a:avLst/>
                  <a:gdLst>
                    <a:gd name="connsiteX0" fmla="*/ 0 w 245298"/>
                    <a:gd name="connsiteY0" fmla="*/ 0 h 321539"/>
                    <a:gd name="connsiteX1" fmla="*/ 245299 w 245298"/>
                    <a:gd name="connsiteY1" fmla="*/ 0 h 321539"/>
                    <a:gd name="connsiteX2" fmla="*/ 245299 w 245298"/>
                    <a:gd name="connsiteY2" fmla="*/ 321540 h 321539"/>
                    <a:gd name="connsiteX3" fmla="*/ 0 w 245298"/>
                    <a:gd name="connsiteY3" fmla="*/ 321540 h 32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153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1540"/>
                      </a:lnTo>
                      <a:lnTo>
                        <a:pt x="0" y="32154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4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1721130"/>
                <a:ext cx="245298" cy="338114"/>
                <a:chOff x="5435682" y="1721130"/>
                <a:chExt cx="245298" cy="338114"/>
              </a:xfrm>
              <a:solidFill>
                <a:srgbClr val="000000"/>
              </a:solidFill>
            </p:grpSpPr>
            <p:sp>
              <p:nvSpPr>
                <p:cNvPr id="2245" name="자유형: 도형 2244">
                  <a:extLst>
                    <a:ext uri="{FF2B5EF4-FFF2-40B4-BE49-F238E27FC236}">
                      <a16:creationId xmlns:a16="http://schemas.microsoft.com/office/drawing/2014/main" id="{B06E6DF6-0B21-4809-92AA-0AB56DB90A99}"/>
                    </a:ext>
                  </a:extLst>
                </p:cNvPr>
                <p:cNvSpPr/>
                <p:nvPr/>
              </p:nvSpPr>
              <p:spPr>
                <a:xfrm>
                  <a:off x="5435682" y="1721130"/>
                  <a:ext cx="245298" cy="338114"/>
                </a:xfrm>
                <a:custGeom>
                  <a:avLst/>
                  <a:gdLst>
                    <a:gd name="connsiteX0" fmla="*/ 0 w 245298"/>
                    <a:gd name="connsiteY0" fmla="*/ 0 h 338114"/>
                    <a:gd name="connsiteX1" fmla="*/ 245299 w 245298"/>
                    <a:gd name="connsiteY1" fmla="*/ 0 h 338114"/>
                    <a:gd name="connsiteX2" fmla="*/ 245299 w 245298"/>
                    <a:gd name="connsiteY2" fmla="*/ 338114 h 338114"/>
                    <a:gd name="connsiteX3" fmla="*/ 0 w 245298"/>
                    <a:gd name="connsiteY3" fmla="*/ 338114 h 338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811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8114"/>
                      </a:lnTo>
                      <a:lnTo>
                        <a:pt x="0" y="33811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46" name="자유형: 도형 2245">
                  <a:extLst>
                    <a:ext uri="{FF2B5EF4-FFF2-40B4-BE49-F238E27FC236}">
                      <a16:creationId xmlns:a16="http://schemas.microsoft.com/office/drawing/2014/main" id="{80189399-8562-4C2D-8840-16C115134FA1}"/>
                    </a:ext>
                  </a:extLst>
                </p:cNvPr>
                <p:cNvSpPr/>
                <p:nvPr/>
              </p:nvSpPr>
              <p:spPr>
                <a:xfrm>
                  <a:off x="5435682" y="1721130"/>
                  <a:ext cx="245298" cy="338114"/>
                </a:xfrm>
                <a:custGeom>
                  <a:avLst/>
                  <a:gdLst>
                    <a:gd name="connsiteX0" fmla="*/ 0 w 245298"/>
                    <a:gd name="connsiteY0" fmla="*/ 0 h 338114"/>
                    <a:gd name="connsiteX1" fmla="*/ 245299 w 245298"/>
                    <a:gd name="connsiteY1" fmla="*/ 0 h 338114"/>
                    <a:gd name="connsiteX2" fmla="*/ 245299 w 245298"/>
                    <a:gd name="connsiteY2" fmla="*/ 338114 h 338114"/>
                    <a:gd name="connsiteX3" fmla="*/ 0 w 245298"/>
                    <a:gd name="connsiteY3" fmla="*/ 338114 h 338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3811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38114"/>
                      </a:lnTo>
                      <a:lnTo>
                        <a:pt x="0" y="33811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4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1712511"/>
                <a:ext cx="245298" cy="316236"/>
                <a:chOff x="5742637" y="1712511"/>
                <a:chExt cx="245298" cy="316236"/>
              </a:xfrm>
              <a:solidFill>
                <a:srgbClr val="000000"/>
              </a:solidFill>
            </p:grpSpPr>
            <p:sp>
              <p:nvSpPr>
                <p:cNvPr id="2248" name="자유형: 도형 2247">
                  <a:extLst>
                    <a:ext uri="{FF2B5EF4-FFF2-40B4-BE49-F238E27FC236}">
                      <a16:creationId xmlns:a16="http://schemas.microsoft.com/office/drawing/2014/main" id="{FA229B41-DB04-497A-AA11-8F80E091B689}"/>
                    </a:ext>
                  </a:extLst>
                </p:cNvPr>
                <p:cNvSpPr/>
                <p:nvPr/>
              </p:nvSpPr>
              <p:spPr>
                <a:xfrm>
                  <a:off x="5742637" y="1712511"/>
                  <a:ext cx="245298" cy="316236"/>
                </a:xfrm>
                <a:custGeom>
                  <a:avLst/>
                  <a:gdLst>
                    <a:gd name="connsiteX0" fmla="*/ 0 w 245298"/>
                    <a:gd name="connsiteY0" fmla="*/ 0 h 316236"/>
                    <a:gd name="connsiteX1" fmla="*/ 245299 w 245298"/>
                    <a:gd name="connsiteY1" fmla="*/ 0 h 316236"/>
                    <a:gd name="connsiteX2" fmla="*/ 245299 w 245298"/>
                    <a:gd name="connsiteY2" fmla="*/ 316236 h 316236"/>
                    <a:gd name="connsiteX3" fmla="*/ 0 w 245298"/>
                    <a:gd name="connsiteY3" fmla="*/ 316236 h 316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62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6236"/>
                      </a:lnTo>
                      <a:lnTo>
                        <a:pt x="0" y="31623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49" name="자유형: 도형 2248">
                  <a:extLst>
                    <a:ext uri="{FF2B5EF4-FFF2-40B4-BE49-F238E27FC236}">
                      <a16:creationId xmlns:a16="http://schemas.microsoft.com/office/drawing/2014/main" id="{39329AAA-EA0B-403B-92BE-3305090DF780}"/>
                    </a:ext>
                  </a:extLst>
                </p:cNvPr>
                <p:cNvSpPr/>
                <p:nvPr/>
              </p:nvSpPr>
              <p:spPr>
                <a:xfrm>
                  <a:off x="5742637" y="1712511"/>
                  <a:ext cx="245298" cy="316236"/>
                </a:xfrm>
                <a:custGeom>
                  <a:avLst/>
                  <a:gdLst>
                    <a:gd name="connsiteX0" fmla="*/ 0 w 245298"/>
                    <a:gd name="connsiteY0" fmla="*/ 0 h 316236"/>
                    <a:gd name="connsiteX1" fmla="*/ 245299 w 245298"/>
                    <a:gd name="connsiteY1" fmla="*/ 0 h 316236"/>
                    <a:gd name="connsiteX2" fmla="*/ 245299 w 245298"/>
                    <a:gd name="connsiteY2" fmla="*/ 316236 h 316236"/>
                    <a:gd name="connsiteX3" fmla="*/ 0 w 245298"/>
                    <a:gd name="connsiteY3" fmla="*/ 316236 h 316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62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6236"/>
                      </a:lnTo>
                      <a:lnTo>
                        <a:pt x="0" y="31623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5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1503676"/>
                <a:ext cx="245298" cy="179001"/>
                <a:chOff x="529049" y="1503676"/>
                <a:chExt cx="245298" cy="179001"/>
              </a:xfrm>
              <a:solidFill>
                <a:srgbClr val="000000"/>
              </a:solidFill>
            </p:grpSpPr>
            <p:sp>
              <p:nvSpPr>
                <p:cNvPr id="2251" name="자유형: 도형 2250">
                  <a:extLst>
                    <a:ext uri="{FF2B5EF4-FFF2-40B4-BE49-F238E27FC236}">
                      <a16:creationId xmlns:a16="http://schemas.microsoft.com/office/drawing/2014/main" id="{0689DFD1-C8AC-44C9-9925-69319E5579A2}"/>
                    </a:ext>
                  </a:extLst>
                </p:cNvPr>
                <p:cNvSpPr/>
                <p:nvPr/>
              </p:nvSpPr>
              <p:spPr>
                <a:xfrm>
                  <a:off x="529049" y="1503676"/>
                  <a:ext cx="245298" cy="179001"/>
                </a:xfrm>
                <a:custGeom>
                  <a:avLst/>
                  <a:gdLst>
                    <a:gd name="connsiteX0" fmla="*/ 0 w 245298"/>
                    <a:gd name="connsiteY0" fmla="*/ 0 h 179001"/>
                    <a:gd name="connsiteX1" fmla="*/ 245299 w 245298"/>
                    <a:gd name="connsiteY1" fmla="*/ 0 h 179001"/>
                    <a:gd name="connsiteX2" fmla="*/ 245299 w 245298"/>
                    <a:gd name="connsiteY2" fmla="*/ 179002 h 179001"/>
                    <a:gd name="connsiteX3" fmla="*/ 0 w 245298"/>
                    <a:gd name="connsiteY3" fmla="*/ 179002 h 1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0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002"/>
                      </a:lnTo>
                      <a:lnTo>
                        <a:pt x="0" y="17900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52" name="자유형: 도형 2251">
                  <a:extLst>
                    <a:ext uri="{FF2B5EF4-FFF2-40B4-BE49-F238E27FC236}">
                      <a16:creationId xmlns:a16="http://schemas.microsoft.com/office/drawing/2014/main" id="{950F238E-3EED-44BA-B2B9-B7F9E1B59E87}"/>
                    </a:ext>
                  </a:extLst>
                </p:cNvPr>
                <p:cNvSpPr/>
                <p:nvPr/>
              </p:nvSpPr>
              <p:spPr>
                <a:xfrm>
                  <a:off x="529049" y="1503676"/>
                  <a:ext cx="245298" cy="179001"/>
                </a:xfrm>
                <a:custGeom>
                  <a:avLst/>
                  <a:gdLst>
                    <a:gd name="connsiteX0" fmla="*/ 0 w 245298"/>
                    <a:gd name="connsiteY0" fmla="*/ 0 h 179001"/>
                    <a:gd name="connsiteX1" fmla="*/ 245299 w 245298"/>
                    <a:gd name="connsiteY1" fmla="*/ 0 h 179001"/>
                    <a:gd name="connsiteX2" fmla="*/ 245299 w 245298"/>
                    <a:gd name="connsiteY2" fmla="*/ 179002 h 179001"/>
                    <a:gd name="connsiteX3" fmla="*/ 0 w 245298"/>
                    <a:gd name="connsiteY3" fmla="*/ 179002 h 1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0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002"/>
                      </a:lnTo>
                      <a:lnTo>
                        <a:pt x="0" y="17900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5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1498372"/>
                <a:ext cx="245298" cy="204857"/>
                <a:chOff x="836003" y="1498372"/>
                <a:chExt cx="245298" cy="204857"/>
              </a:xfrm>
              <a:solidFill>
                <a:srgbClr val="000000"/>
              </a:solidFill>
            </p:grpSpPr>
            <p:sp>
              <p:nvSpPr>
                <p:cNvPr id="2254" name="자유형: 도형 2253">
                  <a:extLst>
                    <a:ext uri="{FF2B5EF4-FFF2-40B4-BE49-F238E27FC236}">
                      <a16:creationId xmlns:a16="http://schemas.microsoft.com/office/drawing/2014/main" id="{5DE01212-AEE8-43EA-956F-BC008299444A}"/>
                    </a:ext>
                  </a:extLst>
                </p:cNvPr>
                <p:cNvSpPr/>
                <p:nvPr/>
              </p:nvSpPr>
              <p:spPr>
                <a:xfrm>
                  <a:off x="836003" y="1498372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7 h 204857"/>
                    <a:gd name="connsiteX3" fmla="*/ 0 w 245298"/>
                    <a:gd name="connsiteY3" fmla="*/ 204857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7"/>
                      </a:lnTo>
                      <a:lnTo>
                        <a:pt x="0" y="2048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55" name="자유형: 도형 2254">
                  <a:extLst>
                    <a:ext uri="{FF2B5EF4-FFF2-40B4-BE49-F238E27FC236}">
                      <a16:creationId xmlns:a16="http://schemas.microsoft.com/office/drawing/2014/main" id="{760532E4-68C4-413C-8BA3-49735C80367D}"/>
                    </a:ext>
                  </a:extLst>
                </p:cNvPr>
                <p:cNvSpPr/>
                <p:nvPr/>
              </p:nvSpPr>
              <p:spPr>
                <a:xfrm>
                  <a:off x="836003" y="1498372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7 h 204857"/>
                    <a:gd name="connsiteX3" fmla="*/ 0 w 245298"/>
                    <a:gd name="connsiteY3" fmla="*/ 204857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7"/>
                      </a:lnTo>
                      <a:lnTo>
                        <a:pt x="0" y="20485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5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1507654"/>
                <a:ext cx="245298" cy="198227"/>
                <a:chOff x="1142295" y="1507654"/>
                <a:chExt cx="245298" cy="198227"/>
              </a:xfrm>
              <a:solidFill>
                <a:srgbClr val="000000"/>
              </a:solidFill>
            </p:grpSpPr>
            <p:sp>
              <p:nvSpPr>
                <p:cNvPr id="2257" name="자유형: 도형 2256">
                  <a:extLst>
                    <a:ext uri="{FF2B5EF4-FFF2-40B4-BE49-F238E27FC236}">
                      <a16:creationId xmlns:a16="http://schemas.microsoft.com/office/drawing/2014/main" id="{17524D78-CB32-4FD7-A916-47DA504BF43B}"/>
                    </a:ext>
                  </a:extLst>
                </p:cNvPr>
                <p:cNvSpPr/>
                <p:nvPr/>
              </p:nvSpPr>
              <p:spPr>
                <a:xfrm>
                  <a:off x="1142295" y="1507654"/>
                  <a:ext cx="245298" cy="198227"/>
                </a:xfrm>
                <a:custGeom>
                  <a:avLst/>
                  <a:gdLst>
                    <a:gd name="connsiteX0" fmla="*/ 0 w 245298"/>
                    <a:gd name="connsiteY0" fmla="*/ 0 h 198227"/>
                    <a:gd name="connsiteX1" fmla="*/ 245299 w 245298"/>
                    <a:gd name="connsiteY1" fmla="*/ 0 h 198227"/>
                    <a:gd name="connsiteX2" fmla="*/ 245299 w 245298"/>
                    <a:gd name="connsiteY2" fmla="*/ 198228 h 198227"/>
                    <a:gd name="connsiteX3" fmla="*/ 0 w 245298"/>
                    <a:gd name="connsiteY3" fmla="*/ 198228 h 198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82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8228"/>
                      </a:lnTo>
                      <a:lnTo>
                        <a:pt x="0" y="19822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58" name="자유형: 도형 2257">
                  <a:extLst>
                    <a:ext uri="{FF2B5EF4-FFF2-40B4-BE49-F238E27FC236}">
                      <a16:creationId xmlns:a16="http://schemas.microsoft.com/office/drawing/2014/main" id="{E40547BD-D295-41AC-A2D7-1CCB89983737}"/>
                    </a:ext>
                  </a:extLst>
                </p:cNvPr>
                <p:cNvSpPr/>
                <p:nvPr/>
              </p:nvSpPr>
              <p:spPr>
                <a:xfrm>
                  <a:off x="1142295" y="1507654"/>
                  <a:ext cx="245298" cy="198227"/>
                </a:xfrm>
                <a:custGeom>
                  <a:avLst/>
                  <a:gdLst>
                    <a:gd name="connsiteX0" fmla="*/ 0 w 245298"/>
                    <a:gd name="connsiteY0" fmla="*/ 0 h 198227"/>
                    <a:gd name="connsiteX1" fmla="*/ 245299 w 245298"/>
                    <a:gd name="connsiteY1" fmla="*/ 0 h 198227"/>
                    <a:gd name="connsiteX2" fmla="*/ 245299 w 245298"/>
                    <a:gd name="connsiteY2" fmla="*/ 198228 h 198227"/>
                    <a:gd name="connsiteX3" fmla="*/ 0 w 245298"/>
                    <a:gd name="connsiteY3" fmla="*/ 198228 h 198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82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8228"/>
                      </a:lnTo>
                      <a:lnTo>
                        <a:pt x="0" y="19822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5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1508317"/>
                <a:ext cx="245298" cy="201542"/>
                <a:chOff x="1449250" y="1508317"/>
                <a:chExt cx="245298" cy="201542"/>
              </a:xfrm>
              <a:solidFill>
                <a:srgbClr val="000000"/>
              </a:solidFill>
            </p:grpSpPr>
            <p:sp>
              <p:nvSpPr>
                <p:cNvPr id="2260" name="자유형: 도형 2259">
                  <a:extLst>
                    <a:ext uri="{FF2B5EF4-FFF2-40B4-BE49-F238E27FC236}">
                      <a16:creationId xmlns:a16="http://schemas.microsoft.com/office/drawing/2014/main" id="{A36F69CE-C78F-4DF5-97B9-7725A90577DF}"/>
                    </a:ext>
                  </a:extLst>
                </p:cNvPr>
                <p:cNvSpPr/>
                <p:nvPr/>
              </p:nvSpPr>
              <p:spPr>
                <a:xfrm>
                  <a:off x="1449250" y="1508317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9 w 245298"/>
                    <a:gd name="connsiteY1" fmla="*/ 0 h 201542"/>
                    <a:gd name="connsiteX2" fmla="*/ 245299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61" name="자유형: 도형 2260">
                  <a:extLst>
                    <a:ext uri="{FF2B5EF4-FFF2-40B4-BE49-F238E27FC236}">
                      <a16:creationId xmlns:a16="http://schemas.microsoft.com/office/drawing/2014/main" id="{A23607D2-9E61-4A06-AAC0-5AF7192A63E3}"/>
                    </a:ext>
                  </a:extLst>
                </p:cNvPr>
                <p:cNvSpPr/>
                <p:nvPr/>
              </p:nvSpPr>
              <p:spPr>
                <a:xfrm>
                  <a:off x="1449250" y="1508317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9 w 245298"/>
                    <a:gd name="connsiteY1" fmla="*/ 0 h 201542"/>
                    <a:gd name="connsiteX2" fmla="*/ 245299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6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1499035"/>
                <a:ext cx="245298" cy="206846"/>
                <a:chOff x="1755541" y="1499035"/>
                <a:chExt cx="245298" cy="206846"/>
              </a:xfrm>
              <a:solidFill>
                <a:srgbClr val="000000"/>
              </a:solidFill>
            </p:grpSpPr>
            <p:sp>
              <p:nvSpPr>
                <p:cNvPr id="2263" name="자유형: 도형 2262">
                  <a:extLst>
                    <a:ext uri="{FF2B5EF4-FFF2-40B4-BE49-F238E27FC236}">
                      <a16:creationId xmlns:a16="http://schemas.microsoft.com/office/drawing/2014/main" id="{647FADE5-437E-4FA9-B093-2503C44A8A11}"/>
                    </a:ext>
                  </a:extLst>
                </p:cNvPr>
                <p:cNvSpPr/>
                <p:nvPr/>
              </p:nvSpPr>
              <p:spPr>
                <a:xfrm>
                  <a:off x="1755541" y="1499035"/>
                  <a:ext cx="245298" cy="206846"/>
                </a:xfrm>
                <a:custGeom>
                  <a:avLst/>
                  <a:gdLst>
                    <a:gd name="connsiteX0" fmla="*/ 0 w 245298"/>
                    <a:gd name="connsiteY0" fmla="*/ 0 h 206846"/>
                    <a:gd name="connsiteX1" fmla="*/ 245298 w 245298"/>
                    <a:gd name="connsiteY1" fmla="*/ 0 h 206846"/>
                    <a:gd name="connsiteX2" fmla="*/ 245298 w 245298"/>
                    <a:gd name="connsiteY2" fmla="*/ 206846 h 206846"/>
                    <a:gd name="connsiteX3" fmla="*/ 0 w 245298"/>
                    <a:gd name="connsiteY3" fmla="*/ 206846 h 206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684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6846"/>
                      </a:lnTo>
                      <a:lnTo>
                        <a:pt x="0" y="20684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64" name="자유형: 도형 2263">
                  <a:extLst>
                    <a:ext uri="{FF2B5EF4-FFF2-40B4-BE49-F238E27FC236}">
                      <a16:creationId xmlns:a16="http://schemas.microsoft.com/office/drawing/2014/main" id="{D6F290C1-BA77-4A5C-9997-E6DFD73B6BFA}"/>
                    </a:ext>
                  </a:extLst>
                </p:cNvPr>
                <p:cNvSpPr/>
                <p:nvPr/>
              </p:nvSpPr>
              <p:spPr>
                <a:xfrm>
                  <a:off x="1755541" y="1499035"/>
                  <a:ext cx="245298" cy="206846"/>
                </a:xfrm>
                <a:custGeom>
                  <a:avLst/>
                  <a:gdLst>
                    <a:gd name="connsiteX0" fmla="*/ 0 w 245298"/>
                    <a:gd name="connsiteY0" fmla="*/ 0 h 206846"/>
                    <a:gd name="connsiteX1" fmla="*/ 245298 w 245298"/>
                    <a:gd name="connsiteY1" fmla="*/ 0 h 206846"/>
                    <a:gd name="connsiteX2" fmla="*/ 245298 w 245298"/>
                    <a:gd name="connsiteY2" fmla="*/ 206846 h 206846"/>
                    <a:gd name="connsiteX3" fmla="*/ 0 w 245298"/>
                    <a:gd name="connsiteY3" fmla="*/ 206846 h 206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684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6846"/>
                      </a:lnTo>
                      <a:lnTo>
                        <a:pt x="0" y="20684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6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1506328"/>
                <a:ext cx="245298" cy="173034"/>
                <a:chOff x="2062496" y="1506328"/>
                <a:chExt cx="245298" cy="173034"/>
              </a:xfrm>
              <a:solidFill>
                <a:srgbClr val="000000"/>
              </a:solidFill>
            </p:grpSpPr>
            <p:sp>
              <p:nvSpPr>
                <p:cNvPr id="2266" name="자유형: 도형 2265">
                  <a:extLst>
                    <a:ext uri="{FF2B5EF4-FFF2-40B4-BE49-F238E27FC236}">
                      <a16:creationId xmlns:a16="http://schemas.microsoft.com/office/drawing/2014/main" id="{7BB70C2A-7EAC-4007-B120-F6DA629D59A5}"/>
                    </a:ext>
                  </a:extLst>
                </p:cNvPr>
                <p:cNvSpPr/>
                <p:nvPr/>
              </p:nvSpPr>
              <p:spPr>
                <a:xfrm>
                  <a:off x="2062496" y="1506328"/>
                  <a:ext cx="245298" cy="173034"/>
                </a:xfrm>
                <a:custGeom>
                  <a:avLst/>
                  <a:gdLst>
                    <a:gd name="connsiteX0" fmla="*/ 0 w 245298"/>
                    <a:gd name="connsiteY0" fmla="*/ 0 h 173034"/>
                    <a:gd name="connsiteX1" fmla="*/ 245299 w 245298"/>
                    <a:gd name="connsiteY1" fmla="*/ 0 h 173034"/>
                    <a:gd name="connsiteX2" fmla="*/ 245299 w 245298"/>
                    <a:gd name="connsiteY2" fmla="*/ 173035 h 173034"/>
                    <a:gd name="connsiteX3" fmla="*/ 0 w 245298"/>
                    <a:gd name="connsiteY3" fmla="*/ 173035 h 173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30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3035"/>
                      </a:lnTo>
                      <a:lnTo>
                        <a:pt x="0" y="1730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67" name="자유형: 도형 2266">
                  <a:extLst>
                    <a:ext uri="{FF2B5EF4-FFF2-40B4-BE49-F238E27FC236}">
                      <a16:creationId xmlns:a16="http://schemas.microsoft.com/office/drawing/2014/main" id="{D7FCFC92-CFF1-4E9B-858E-391BE4A448A4}"/>
                    </a:ext>
                  </a:extLst>
                </p:cNvPr>
                <p:cNvSpPr/>
                <p:nvPr/>
              </p:nvSpPr>
              <p:spPr>
                <a:xfrm>
                  <a:off x="2062496" y="1506328"/>
                  <a:ext cx="245298" cy="173034"/>
                </a:xfrm>
                <a:custGeom>
                  <a:avLst/>
                  <a:gdLst>
                    <a:gd name="connsiteX0" fmla="*/ 0 w 245298"/>
                    <a:gd name="connsiteY0" fmla="*/ 0 h 173034"/>
                    <a:gd name="connsiteX1" fmla="*/ 245299 w 245298"/>
                    <a:gd name="connsiteY1" fmla="*/ 0 h 173034"/>
                    <a:gd name="connsiteX2" fmla="*/ 245299 w 245298"/>
                    <a:gd name="connsiteY2" fmla="*/ 173035 h 173034"/>
                    <a:gd name="connsiteX3" fmla="*/ 0 w 245298"/>
                    <a:gd name="connsiteY3" fmla="*/ 173035 h 173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30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3035"/>
                      </a:lnTo>
                      <a:lnTo>
                        <a:pt x="0" y="17303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6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1502350"/>
                <a:ext cx="245298" cy="162427"/>
                <a:chOff x="2369451" y="1502350"/>
                <a:chExt cx="245298" cy="162427"/>
              </a:xfrm>
              <a:solidFill>
                <a:srgbClr val="000000"/>
              </a:solidFill>
            </p:grpSpPr>
            <p:sp>
              <p:nvSpPr>
                <p:cNvPr id="2269" name="자유형: 도형 2268">
                  <a:extLst>
                    <a:ext uri="{FF2B5EF4-FFF2-40B4-BE49-F238E27FC236}">
                      <a16:creationId xmlns:a16="http://schemas.microsoft.com/office/drawing/2014/main" id="{3FFC007A-3DE8-4870-A4D8-0BFF009A96B3}"/>
                    </a:ext>
                  </a:extLst>
                </p:cNvPr>
                <p:cNvSpPr/>
                <p:nvPr/>
              </p:nvSpPr>
              <p:spPr>
                <a:xfrm>
                  <a:off x="2369451" y="1502350"/>
                  <a:ext cx="245298" cy="162427"/>
                </a:xfrm>
                <a:custGeom>
                  <a:avLst/>
                  <a:gdLst>
                    <a:gd name="connsiteX0" fmla="*/ 0 w 245298"/>
                    <a:gd name="connsiteY0" fmla="*/ 0 h 162427"/>
                    <a:gd name="connsiteX1" fmla="*/ 245298 w 245298"/>
                    <a:gd name="connsiteY1" fmla="*/ 0 h 162427"/>
                    <a:gd name="connsiteX2" fmla="*/ 245298 w 245298"/>
                    <a:gd name="connsiteY2" fmla="*/ 162427 h 162427"/>
                    <a:gd name="connsiteX3" fmla="*/ 0 w 245298"/>
                    <a:gd name="connsiteY3" fmla="*/ 162427 h 16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24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2427"/>
                      </a:lnTo>
                      <a:lnTo>
                        <a:pt x="0" y="1624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70" name="자유형: 도형 2269">
                  <a:extLst>
                    <a:ext uri="{FF2B5EF4-FFF2-40B4-BE49-F238E27FC236}">
                      <a16:creationId xmlns:a16="http://schemas.microsoft.com/office/drawing/2014/main" id="{1CCD00E4-E18F-408C-96A4-91A60B50DC2B}"/>
                    </a:ext>
                  </a:extLst>
                </p:cNvPr>
                <p:cNvSpPr/>
                <p:nvPr/>
              </p:nvSpPr>
              <p:spPr>
                <a:xfrm>
                  <a:off x="2369451" y="1502350"/>
                  <a:ext cx="245298" cy="162427"/>
                </a:xfrm>
                <a:custGeom>
                  <a:avLst/>
                  <a:gdLst>
                    <a:gd name="connsiteX0" fmla="*/ 0 w 245298"/>
                    <a:gd name="connsiteY0" fmla="*/ 0 h 162427"/>
                    <a:gd name="connsiteX1" fmla="*/ 245298 w 245298"/>
                    <a:gd name="connsiteY1" fmla="*/ 0 h 162427"/>
                    <a:gd name="connsiteX2" fmla="*/ 245298 w 245298"/>
                    <a:gd name="connsiteY2" fmla="*/ 162427 h 162427"/>
                    <a:gd name="connsiteX3" fmla="*/ 0 w 245298"/>
                    <a:gd name="connsiteY3" fmla="*/ 162427 h 16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24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2427"/>
                      </a:lnTo>
                      <a:lnTo>
                        <a:pt x="0" y="16242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7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1502350"/>
                <a:ext cx="245298" cy="192923"/>
                <a:chOff x="2675742" y="1502350"/>
                <a:chExt cx="245298" cy="192923"/>
              </a:xfrm>
              <a:solidFill>
                <a:srgbClr val="000000"/>
              </a:solidFill>
            </p:grpSpPr>
            <p:sp>
              <p:nvSpPr>
                <p:cNvPr id="2272" name="자유형: 도형 2271">
                  <a:extLst>
                    <a:ext uri="{FF2B5EF4-FFF2-40B4-BE49-F238E27FC236}">
                      <a16:creationId xmlns:a16="http://schemas.microsoft.com/office/drawing/2014/main" id="{3BC780C5-5100-4925-882A-684402CE5D73}"/>
                    </a:ext>
                  </a:extLst>
                </p:cNvPr>
                <p:cNvSpPr/>
                <p:nvPr/>
              </p:nvSpPr>
              <p:spPr>
                <a:xfrm>
                  <a:off x="2675742" y="1502350"/>
                  <a:ext cx="245298" cy="192923"/>
                </a:xfrm>
                <a:custGeom>
                  <a:avLst/>
                  <a:gdLst>
                    <a:gd name="connsiteX0" fmla="*/ 0 w 245298"/>
                    <a:gd name="connsiteY0" fmla="*/ 0 h 192923"/>
                    <a:gd name="connsiteX1" fmla="*/ 245299 w 245298"/>
                    <a:gd name="connsiteY1" fmla="*/ 0 h 192923"/>
                    <a:gd name="connsiteX2" fmla="*/ 245299 w 245298"/>
                    <a:gd name="connsiteY2" fmla="*/ 192924 h 192923"/>
                    <a:gd name="connsiteX3" fmla="*/ 0 w 245298"/>
                    <a:gd name="connsiteY3" fmla="*/ 192924 h 19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29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2924"/>
                      </a:lnTo>
                      <a:lnTo>
                        <a:pt x="0" y="1929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73" name="자유형: 도형 2272">
                  <a:extLst>
                    <a:ext uri="{FF2B5EF4-FFF2-40B4-BE49-F238E27FC236}">
                      <a16:creationId xmlns:a16="http://schemas.microsoft.com/office/drawing/2014/main" id="{4D7A6AB1-376D-4B3D-8B40-374AAB49F4A1}"/>
                    </a:ext>
                  </a:extLst>
                </p:cNvPr>
                <p:cNvSpPr/>
                <p:nvPr/>
              </p:nvSpPr>
              <p:spPr>
                <a:xfrm>
                  <a:off x="2675742" y="1502350"/>
                  <a:ext cx="245298" cy="192923"/>
                </a:xfrm>
                <a:custGeom>
                  <a:avLst/>
                  <a:gdLst>
                    <a:gd name="connsiteX0" fmla="*/ 0 w 245298"/>
                    <a:gd name="connsiteY0" fmla="*/ 0 h 192923"/>
                    <a:gd name="connsiteX1" fmla="*/ 245299 w 245298"/>
                    <a:gd name="connsiteY1" fmla="*/ 0 h 192923"/>
                    <a:gd name="connsiteX2" fmla="*/ 245299 w 245298"/>
                    <a:gd name="connsiteY2" fmla="*/ 192924 h 192923"/>
                    <a:gd name="connsiteX3" fmla="*/ 0 w 245298"/>
                    <a:gd name="connsiteY3" fmla="*/ 192924 h 19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29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2924"/>
                      </a:lnTo>
                      <a:lnTo>
                        <a:pt x="0" y="19292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7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1508980"/>
                <a:ext cx="245298" cy="202868"/>
                <a:chOff x="2982697" y="1508980"/>
                <a:chExt cx="245298" cy="202868"/>
              </a:xfrm>
              <a:solidFill>
                <a:srgbClr val="000000"/>
              </a:solidFill>
            </p:grpSpPr>
            <p:sp>
              <p:nvSpPr>
                <p:cNvPr id="2275" name="자유형: 도형 2274">
                  <a:extLst>
                    <a:ext uri="{FF2B5EF4-FFF2-40B4-BE49-F238E27FC236}">
                      <a16:creationId xmlns:a16="http://schemas.microsoft.com/office/drawing/2014/main" id="{A535207B-AF6D-4A31-AF36-5776A4F1FD31}"/>
                    </a:ext>
                  </a:extLst>
                </p:cNvPr>
                <p:cNvSpPr/>
                <p:nvPr/>
              </p:nvSpPr>
              <p:spPr>
                <a:xfrm>
                  <a:off x="2982697" y="1508980"/>
                  <a:ext cx="245298" cy="202868"/>
                </a:xfrm>
                <a:custGeom>
                  <a:avLst/>
                  <a:gdLst>
                    <a:gd name="connsiteX0" fmla="*/ 0 w 245298"/>
                    <a:gd name="connsiteY0" fmla="*/ 0 h 202868"/>
                    <a:gd name="connsiteX1" fmla="*/ 245298 w 245298"/>
                    <a:gd name="connsiteY1" fmla="*/ 0 h 202868"/>
                    <a:gd name="connsiteX2" fmla="*/ 245298 w 245298"/>
                    <a:gd name="connsiteY2" fmla="*/ 202869 h 202868"/>
                    <a:gd name="connsiteX3" fmla="*/ 0 w 245298"/>
                    <a:gd name="connsiteY3" fmla="*/ 202869 h 202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28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2869"/>
                      </a:lnTo>
                      <a:lnTo>
                        <a:pt x="0" y="20286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76" name="자유형: 도형 2275">
                  <a:extLst>
                    <a:ext uri="{FF2B5EF4-FFF2-40B4-BE49-F238E27FC236}">
                      <a16:creationId xmlns:a16="http://schemas.microsoft.com/office/drawing/2014/main" id="{BCE77484-FF92-4E00-A9D7-5703887D5239}"/>
                    </a:ext>
                  </a:extLst>
                </p:cNvPr>
                <p:cNvSpPr/>
                <p:nvPr/>
              </p:nvSpPr>
              <p:spPr>
                <a:xfrm>
                  <a:off x="2982697" y="1508980"/>
                  <a:ext cx="245298" cy="202868"/>
                </a:xfrm>
                <a:custGeom>
                  <a:avLst/>
                  <a:gdLst>
                    <a:gd name="connsiteX0" fmla="*/ 0 w 245298"/>
                    <a:gd name="connsiteY0" fmla="*/ 0 h 202868"/>
                    <a:gd name="connsiteX1" fmla="*/ 245298 w 245298"/>
                    <a:gd name="connsiteY1" fmla="*/ 0 h 202868"/>
                    <a:gd name="connsiteX2" fmla="*/ 245298 w 245298"/>
                    <a:gd name="connsiteY2" fmla="*/ 202869 h 202868"/>
                    <a:gd name="connsiteX3" fmla="*/ 0 w 245298"/>
                    <a:gd name="connsiteY3" fmla="*/ 202869 h 202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28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2869"/>
                      </a:lnTo>
                      <a:lnTo>
                        <a:pt x="0" y="20286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7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1516935"/>
                <a:ext cx="245298" cy="190935"/>
                <a:chOff x="3288989" y="1516935"/>
                <a:chExt cx="245298" cy="190935"/>
              </a:xfrm>
              <a:solidFill>
                <a:srgbClr val="000000"/>
              </a:solidFill>
            </p:grpSpPr>
            <p:sp>
              <p:nvSpPr>
                <p:cNvPr id="2278" name="자유형: 도형 2277">
                  <a:extLst>
                    <a:ext uri="{FF2B5EF4-FFF2-40B4-BE49-F238E27FC236}">
                      <a16:creationId xmlns:a16="http://schemas.microsoft.com/office/drawing/2014/main" id="{AB9BA229-BECB-4621-9E17-10E19D3B1C14}"/>
                    </a:ext>
                  </a:extLst>
                </p:cNvPr>
                <p:cNvSpPr/>
                <p:nvPr/>
              </p:nvSpPr>
              <p:spPr>
                <a:xfrm>
                  <a:off x="3288989" y="1516935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8 w 245298"/>
                    <a:gd name="connsiteY1" fmla="*/ 0 h 190935"/>
                    <a:gd name="connsiteX2" fmla="*/ 245298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79" name="자유형: 도형 2278">
                  <a:extLst>
                    <a:ext uri="{FF2B5EF4-FFF2-40B4-BE49-F238E27FC236}">
                      <a16:creationId xmlns:a16="http://schemas.microsoft.com/office/drawing/2014/main" id="{36364231-BF75-4078-81A7-42C8D3FBDD3F}"/>
                    </a:ext>
                  </a:extLst>
                </p:cNvPr>
                <p:cNvSpPr/>
                <p:nvPr/>
              </p:nvSpPr>
              <p:spPr>
                <a:xfrm>
                  <a:off x="3288989" y="1516935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8 w 245298"/>
                    <a:gd name="connsiteY1" fmla="*/ 0 h 190935"/>
                    <a:gd name="connsiteX2" fmla="*/ 245298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8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1527543"/>
                <a:ext cx="245298" cy="182979"/>
                <a:chOff x="3595943" y="1527543"/>
                <a:chExt cx="245298" cy="182979"/>
              </a:xfrm>
              <a:solidFill>
                <a:srgbClr val="000000"/>
              </a:solidFill>
            </p:grpSpPr>
            <p:sp>
              <p:nvSpPr>
                <p:cNvPr id="2281" name="자유형: 도형 2280">
                  <a:extLst>
                    <a:ext uri="{FF2B5EF4-FFF2-40B4-BE49-F238E27FC236}">
                      <a16:creationId xmlns:a16="http://schemas.microsoft.com/office/drawing/2014/main" id="{15182249-F0F2-4983-846F-39091DFBCA40}"/>
                    </a:ext>
                  </a:extLst>
                </p:cNvPr>
                <p:cNvSpPr/>
                <p:nvPr/>
              </p:nvSpPr>
              <p:spPr>
                <a:xfrm>
                  <a:off x="3595943" y="1527543"/>
                  <a:ext cx="245298" cy="182979"/>
                </a:xfrm>
                <a:custGeom>
                  <a:avLst/>
                  <a:gdLst>
                    <a:gd name="connsiteX0" fmla="*/ 0 w 245298"/>
                    <a:gd name="connsiteY0" fmla="*/ 0 h 182979"/>
                    <a:gd name="connsiteX1" fmla="*/ 245299 w 245298"/>
                    <a:gd name="connsiteY1" fmla="*/ 0 h 182979"/>
                    <a:gd name="connsiteX2" fmla="*/ 245299 w 245298"/>
                    <a:gd name="connsiteY2" fmla="*/ 182979 h 182979"/>
                    <a:gd name="connsiteX3" fmla="*/ 0 w 245298"/>
                    <a:gd name="connsiteY3" fmla="*/ 182979 h 18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297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2979"/>
                      </a:lnTo>
                      <a:lnTo>
                        <a:pt x="0" y="1829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82" name="자유형: 도형 2281">
                  <a:extLst>
                    <a:ext uri="{FF2B5EF4-FFF2-40B4-BE49-F238E27FC236}">
                      <a16:creationId xmlns:a16="http://schemas.microsoft.com/office/drawing/2014/main" id="{7BE97E3A-F891-4C63-B32E-7C15E2AF2487}"/>
                    </a:ext>
                  </a:extLst>
                </p:cNvPr>
                <p:cNvSpPr/>
                <p:nvPr/>
              </p:nvSpPr>
              <p:spPr>
                <a:xfrm>
                  <a:off x="3595943" y="1527543"/>
                  <a:ext cx="245298" cy="182979"/>
                </a:xfrm>
                <a:custGeom>
                  <a:avLst/>
                  <a:gdLst>
                    <a:gd name="connsiteX0" fmla="*/ 0 w 245298"/>
                    <a:gd name="connsiteY0" fmla="*/ 0 h 182979"/>
                    <a:gd name="connsiteX1" fmla="*/ 245299 w 245298"/>
                    <a:gd name="connsiteY1" fmla="*/ 0 h 182979"/>
                    <a:gd name="connsiteX2" fmla="*/ 245299 w 245298"/>
                    <a:gd name="connsiteY2" fmla="*/ 182979 h 182979"/>
                    <a:gd name="connsiteX3" fmla="*/ 0 w 245298"/>
                    <a:gd name="connsiteY3" fmla="*/ 182979 h 18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297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2979"/>
                      </a:lnTo>
                      <a:lnTo>
                        <a:pt x="0" y="18297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8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1520250"/>
                <a:ext cx="245298" cy="167068"/>
                <a:chOff x="3902235" y="1520250"/>
                <a:chExt cx="245298" cy="167068"/>
              </a:xfrm>
              <a:solidFill>
                <a:srgbClr val="000000"/>
              </a:solidFill>
            </p:grpSpPr>
            <p:sp>
              <p:nvSpPr>
                <p:cNvPr id="2284" name="자유형: 도형 2283">
                  <a:extLst>
                    <a:ext uri="{FF2B5EF4-FFF2-40B4-BE49-F238E27FC236}">
                      <a16:creationId xmlns:a16="http://schemas.microsoft.com/office/drawing/2014/main" id="{ADD013D8-EA78-4622-A359-F69BEBCE9A59}"/>
                    </a:ext>
                  </a:extLst>
                </p:cNvPr>
                <p:cNvSpPr/>
                <p:nvPr/>
              </p:nvSpPr>
              <p:spPr>
                <a:xfrm>
                  <a:off x="3902235" y="1520250"/>
                  <a:ext cx="245298" cy="167068"/>
                </a:xfrm>
                <a:custGeom>
                  <a:avLst/>
                  <a:gdLst>
                    <a:gd name="connsiteX0" fmla="*/ 0 w 245298"/>
                    <a:gd name="connsiteY0" fmla="*/ 0 h 167068"/>
                    <a:gd name="connsiteX1" fmla="*/ 245298 w 245298"/>
                    <a:gd name="connsiteY1" fmla="*/ 0 h 167068"/>
                    <a:gd name="connsiteX2" fmla="*/ 245298 w 245298"/>
                    <a:gd name="connsiteY2" fmla="*/ 167068 h 167068"/>
                    <a:gd name="connsiteX3" fmla="*/ 0 w 245298"/>
                    <a:gd name="connsiteY3" fmla="*/ 167068 h 167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70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7068"/>
                      </a:lnTo>
                      <a:lnTo>
                        <a:pt x="0" y="1670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85" name="자유형: 도형 2284">
                  <a:extLst>
                    <a:ext uri="{FF2B5EF4-FFF2-40B4-BE49-F238E27FC236}">
                      <a16:creationId xmlns:a16="http://schemas.microsoft.com/office/drawing/2014/main" id="{D64DDA18-E534-47E7-8500-D7EEBC98A1B9}"/>
                    </a:ext>
                  </a:extLst>
                </p:cNvPr>
                <p:cNvSpPr/>
                <p:nvPr/>
              </p:nvSpPr>
              <p:spPr>
                <a:xfrm>
                  <a:off x="3902235" y="1520250"/>
                  <a:ext cx="245298" cy="167068"/>
                </a:xfrm>
                <a:custGeom>
                  <a:avLst/>
                  <a:gdLst>
                    <a:gd name="connsiteX0" fmla="*/ 0 w 245298"/>
                    <a:gd name="connsiteY0" fmla="*/ 0 h 167068"/>
                    <a:gd name="connsiteX1" fmla="*/ 245298 w 245298"/>
                    <a:gd name="connsiteY1" fmla="*/ 0 h 167068"/>
                    <a:gd name="connsiteX2" fmla="*/ 245298 w 245298"/>
                    <a:gd name="connsiteY2" fmla="*/ 167068 h 167068"/>
                    <a:gd name="connsiteX3" fmla="*/ 0 w 245298"/>
                    <a:gd name="connsiteY3" fmla="*/ 167068 h 167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70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7068"/>
                      </a:lnTo>
                      <a:lnTo>
                        <a:pt x="0" y="16706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8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1514946"/>
                <a:ext cx="245298" cy="194912"/>
                <a:chOff x="4209190" y="1514946"/>
                <a:chExt cx="245298" cy="194912"/>
              </a:xfrm>
              <a:solidFill>
                <a:srgbClr val="000000"/>
              </a:solidFill>
            </p:grpSpPr>
            <p:sp>
              <p:nvSpPr>
                <p:cNvPr id="2287" name="자유형: 도형 2286">
                  <a:extLst>
                    <a:ext uri="{FF2B5EF4-FFF2-40B4-BE49-F238E27FC236}">
                      <a16:creationId xmlns:a16="http://schemas.microsoft.com/office/drawing/2014/main" id="{0BDE4063-4D39-4E61-A47F-68224D5A6645}"/>
                    </a:ext>
                  </a:extLst>
                </p:cNvPr>
                <p:cNvSpPr/>
                <p:nvPr/>
              </p:nvSpPr>
              <p:spPr>
                <a:xfrm>
                  <a:off x="4209190" y="1514946"/>
                  <a:ext cx="245298" cy="194912"/>
                </a:xfrm>
                <a:custGeom>
                  <a:avLst/>
                  <a:gdLst>
                    <a:gd name="connsiteX0" fmla="*/ 0 w 245298"/>
                    <a:gd name="connsiteY0" fmla="*/ 0 h 194912"/>
                    <a:gd name="connsiteX1" fmla="*/ 245299 w 245298"/>
                    <a:gd name="connsiteY1" fmla="*/ 0 h 194912"/>
                    <a:gd name="connsiteX2" fmla="*/ 245299 w 245298"/>
                    <a:gd name="connsiteY2" fmla="*/ 194913 h 194912"/>
                    <a:gd name="connsiteX3" fmla="*/ 0 w 245298"/>
                    <a:gd name="connsiteY3" fmla="*/ 194913 h 194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49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4913"/>
                      </a:lnTo>
                      <a:lnTo>
                        <a:pt x="0" y="1949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88" name="자유형: 도형 2287">
                  <a:extLst>
                    <a:ext uri="{FF2B5EF4-FFF2-40B4-BE49-F238E27FC236}">
                      <a16:creationId xmlns:a16="http://schemas.microsoft.com/office/drawing/2014/main" id="{8D5B22BD-762A-4876-BC06-8AF1CA7258F9}"/>
                    </a:ext>
                  </a:extLst>
                </p:cNvPr>
                <p:cNvSpPr/>
                <p:nvPr/>
              </p:nvSpPr>
              <p:spPr>
                <a:xfrm>
                  <a:off x="4209190" y="1514946"/>
                  <a:ext cx="245298" cy="194912"/>
                </a:xfrm>
                <a:custGeom>
                  <a:avLst/>
                  <a:gdLst>
                    <a:gd name="connsiteX0" fmla="*/ 0 w 245298"/>
                    <a:gd name="connsiteY0" fmla="*/ 0 h 194912"/>
                    <a:gd name="connsiteX1" fmla="*/ 245299 w 245298"/>
                    <a:gd name="connsiteY1" fmla="*/ 0 h 194912"/>
                    <a:gd name="connsiteX2" fmla="*/ 245299 w 245298"/>
                    <a:gd name="connsiteY2" fmla="*/ 194913 h 194912"/>
                    <a:gd name="connsiteX3" fmla="*/ 0 w 245298"/>
                    <a:gd name="connsiteY3" fmla="*/ 194913 h 194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49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4913"/>
                      </a:lnTo>
                      <a:lnTo>
                        <a:pt x="0" y="19491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8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1534172"/>
                <a:ext cx="245298" cy="195575"/>
                <a:chOff x="4515481" y="1534172"/>
                <a:chExt cx="245298" cy="195575"/>
              </a:xfrm>
              <a:solidFill>
                <a:srgbClr val="000000"/>
              </a:solidFill>
            </p:grpSpPr>
            <p:sp>
              <p:nvSpPr>
                <p:cNvPr id="2290" name="자유형: 도형 2289">
                  <a:extLst>
                    <a:ext uri="{FF2B5EF4-FFF2-40B4-BE49-F238E27FC236}">
                      <a16:creationId xmlns:a16="http://schemas.microsoft.com/office/drawing/2014/main" id="{0D1B9941-2B7D-48A7-93B4-689286A0CDAF}"/>
                    </a:ext>
                  </a:extLst>
                </p:cNvPr>
                <p:cNvSpPr/>
                <p:nvPr/>
              </p:nvSpPr>
              <p:spPr>
                <a:xfrm>
                  <a:off x="4515481" y="1534172"/>
                  <a:ext cx="245298" cy="195575"/>
                </a:xfrm>
                <a:custGeom>
                  <a:avLst/>
                  <a:gdLst>
                    <a:gd name="connsiteX0" fmla="*/ 0 w 245298"/>
                    <a:gd name="connsiteY0" fmla="*/ 0 h 195575"/>
                    <a:gd name="connsiteX1" fmla="*/ 245298 w 245298"/>
                    <a:gd name="connsiteY1" fmla="*/ 0 h 195575"/>
                    <a:gd name="connsiteX2" fmla="*/ 245298 w 245298"/>
                    <a:gd name="connsiteY2" fmla="*/ 195576 h 195575"/>
                    <a:gd name="connsiteX3" fmla="*/ 0 w 245298"/>
                    <a:gd name="connsiteY3" fmla="*/ 195576 h 19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557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5576"/>
                      </a:lnTo>
                      <a:lnTo>
                        <a:pt x="0" y="19557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91" name="자유형: 도형 2290">
                  <a:extLst>
                    <a:ext uri="{FF2B5EF4-FFF2-40B4-BE49-F238E27FC236}">
                      <a16:creationId xmlns:a16="http://schemas.microsoft.com/office/drawing/2014/main" id="{B1C99CB7-3D94-4E32-8EC8-186359DCCA7B}"/>
                    </a:ext>
                  </a:extLst>
                </p:cNvPr>
                <p:cNvSpPr/>
                <p:nvPr/>
              </p:nvSpPr>
              <p:spPr>
                <a:xfrm>
                  <a:off x="4515481" y="1534172"/>
                  <a:ext cx="245298" cy="195575"/>
                </a:xfrm>
                <a:custGeom>
                  <a:avLst/>
                  <a:gdLst>
                    <a:gd name="connsiteX0" fmla="*/ 0 w 245298"/>
                    <a:gd name="connsiteY0" fmla="*/ 0 h 195575"/>
                    <a:gd name="connsiteX1" fmla="*/ 245298 w 245298"/>
                    <a:gd name="connsiteY1" fmla="*/ 0 h 195575"/>
                    <a:gd name="connsiteX2" fmla="*/ 245298 w 245298"/>
                    <a:gd name="connsiteY2" fmla="*/ 195576 h 195575"/>
                    <a:gd name="connsiteX3" fmla="*/ 0 w 245298"/>
                    <a:gd name="connsiteY3" fmla="*/ 195576 h 19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557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5576"/>
                      </a:lnTo>
                      <a:lnTo>
                        <a:pt x="0" y="19557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9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1538150"/>
                <a:ext cx="245298" cy="197564"/>
                <a:chOff x="4822436" y="1538150"/>
                <a:chExt cx="245298" cy="197564"/>
              </a:xfrm>
              <a:solidFill>
                <a:srgbClr val="000000"/>
              </a:solidFill>
            </p:grpSpPr>
            <p:sp>
              <p:nvSpPr>
                <p:cNvPr id="2293" name="자유형: 도형 2292">
                  <a:extLst>
                    <a:ext uri="{FF2B5EF4-FFF2-40B4-BE49-F238E27FC236}">
                      <a16:creationId xmlns:a16="http://schemas.microsoft.com/office/drawing/2014/main" id="{4ED5161C-E3A2-4C8F-AD6E-201F2574D18F}"/>
                    </a:ext>
                  </a:extLst>
                </p:cNvPr>
                <p:cNvSpPr/>
                <p:nvPr/>
              </p:nvSpPr>
              <p:spPr>
                <a:xfrm>
                  <a:off x="4822436" y="1538150"/>
                  <a:ext cx="245298" cy="197564"/>
                </a:xfrm>
                <a:custGeom>
                  <a:avLst/>
                  <a:gdLst>
                    <a:gd name="connsiteX0" fmla="*/ 0 w 245298"/>
                    <a:gd name="connsiteY0" fmla="*/ 0 h 197564"/>
                    <a:gd name="connsiteX1" fmla="*/ 245299 w 245298"/>
                    <a:gd name="connsiteY1" fmla="*/ 0 h 197564"/>
                    <a:gd name="connsiteX2" fmla="*/ 245299 w 245298"/>
                    <a:gd name="connsiteY2" fmla="*/ 197565 h 197564"/>
                    <a:gd name="connsiteX3" fmla="*/ 0 w 245298"/>
                    <a:gd name="connsiteY3" fmla="*/ 197565 h 197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75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7565"/>
                      </a:lnTo>
                      <a:lnTo>
                        <a:pt x="0" y="19756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94" name="자유형: 도형 2293">
                  <a:extLst>
                    <a:ext uri="{FF2B5EF4-FFF2-40B4-BE49-F238E27FC236}">
                      <a16:creationId xmlns:a16="http://schemas.microsoft.com/office/drawing/2014/main" id="{AE1FBF85-CE69-422D-BB63-428AD34B8B6D}"/>
                    </a:ext>
                  </a:extLst>
                </p:cNvPr>
                <p:cNvSpPr/>
                <p:nvPr/>
              </p:nvSpPr>
              <p:spPr>
                <a:xfrm>
                  <a:off x="4822436" y="1538150"/>
                  <a:ext cx="245298" cy="197564"/>
                </a:xfrm>
                <a:custGeom>
                  <a:avLst/>
                  <a:gdLst>
                    <a:gd name="connsiteX0" fmla="*/ 0 w 245298"/>
                    <a:gd name="connsiteY0" fmla="*/ 0 h 197564"/>
                    <a:gd name="connsiteX1" fmla="*/ 245299 w 245298"/>
                    <a:gd name="connsiteY1" fmla="*/ 0 h 197564"/>
                    <a:gd name="connsiteX2" fmla="*/ 245299 w 245298"/>
                    <a:gd name="connsiteY2" fmla="*/ 197565 h 197564"/>
                    <a:gd name="connsiteX3" fmla="*/ 0 w 245298"/>
                    <a:gd name="connsiteY3" fmla="*/ 197565 h 197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75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7565"/>
                      </a:lnTo>
                      <a:lnTo>
                        <a:pt x="0" y="19756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9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1557376"/>
                <a:ext cx="245298" cy="187620"/>
                <a:chOff x="5129391" y="1557376"/>
                <a:chExt cx="245298" cy="187620"/>
              </a:xfrm>
              <a:solidFill>
                <a:srgbClr val="000000"/>
              </a:solidFill>
            </p:grpSpPr>
            <p:sp>
              <p:nvSpPr>
                <p:cNvPr id="2296" name="자유형: 도형 2295">
                  <a:extLst>
                    <a:ext uri="{FF2B5EF4-FFF2-40B4-BE49-F238E27FC236}">
                      <a16:creationId xmlns:a16="http://schemas.microsoft.com/office/drawing/2014/main" id="{529AD726-2EDE-4E56-AF3E-6AA04B644EBF}"/>
                    </a:ext>
                  </a:extLst>
                </p:cNvPr>
                <p:cNvSpPr/>
                <p:nvPr/>
              </p:nvSpPr>
              <p:spPr>
                <a:xfrm>
                  <a:off x="5129391" y="1557376"/>
                  <a:ext cx="245298" cy="187620"/>
                </a:xfrm>
                <a:custGeom>
                  <a:avLst/>
                  <a:gdLst>
                    <a:gd name="connsiteX0" fmla="*/ 0 w 245298"/>
                    <a:gd name="connsiteY0" fmla="*/ 0 h 187620"/>
                    <a:gd name="connsiteX1" fmla="*/ 245299 w 245298"/>
                    <a:gd name="connsiteY1" fmla="*/ 0 h 187620"/>
                    <a:gd name="connsiteX2" fmla="*/ 245299 w 245298"/>
                    <a:gd name="connsiteY2" fmla="*/ 187620 h 187620"/>
                    <a:gd name="connsiteX3" fmla="*/ 0 w 245298"/>
                    <a:gd name="connsiteY3" fmla="*/ 187620 h 18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76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7620"/>
                      </a:lnTo>
                      <a:lnTo>
                        <a:pt x="0" y="1876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97" name="자유형: 도형 2296">
                  <a:extLst>
                    <a:ext uri="{FF2B5EF4-FFF2-40B4-BE49-F238E27FC236}">
                      <a16:creationId xmlns:a16="http://schemas.microsoft.com/office/drawing/2014/main" id="{E4050CE1-BD3C-4B73-9F32-EF253A5D8ECA}"/>
                    </a:ext>
                  </a:extLst>
                </p:cNvPr>
                <p:cNvSpPr/>
                <p:nvPr/>
              </p:nvSpPr>
              <p:spPr>
                <a:xfrm>
                  <a:off x="5129391" y="1557376"/>
                  <a:ext cx="245298" cy="187620"/>
                </a:xfrm>
                <a:custGeom>
                  <a:avLst/>
                  <a:gdLst>
                    <a:gd name="connsiteX0" fmla="*/ 0 w 245298"/>
                    <a:gd name="connsiteY0" fmla="*/ 0 h 187620"/>
                    <a:gd name="connsiteX1" fmla="*/ 245299 w 245298"/>
                    <a:gd name="connsiteY1" fmla="*/ 0 h 187620"/>
                    <a:gd name="connsiteX2" fmla="*/ 245299 w 245298"/>
                    <a:gd name="connsiteY2" fmla="*/ 187620 h 187620"/>
                    <a:gd name="connsiteX3" fmla="*/ 0 w 245298"/>
                    <a:gd name="connsiteY3" fmla="*/ 187620 h 18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76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7620"/>
                      </a:lnTo>
                      <a:lnTo>
                        <a:pt x="0" y="18762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9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1546106"/>
                <a:ext cx="245298" cy="174360"/>
                <a:chOff x="5435682" y="1546106"/>
                <a:chExt cx="245298" cy="174360"/>
              </a:xfrm>
              <a:solidFill>
                <a:srgbClr val="000000"/>
              </a:solidFill>
            </p:grpSpPr>
            <p:sp>
              <p:nvSpPr>
                <p:cNvPr id="2299" name="자유형: 도형 2298">
                  <a:extLst>
                    <a:ext uri="{FF2B5EF4-FFF2-40B4-BE49-F238E27FC236}">
                      <a16:creationId xmlns:a16="http://schemas.microsoft.com/office/drawing/2014/main" id="{4099C3B8-805A-4B43-A443-9264E0D919D9}"/>
                    </a:ext>
                  </a:extLst>
                </p:cNvPr>
                <p:cNvSpPr/>
                <p:nvPr/>
              </p:nvSpPr>
              <p:spPr>
                <a:xfrm>
                  <a:off x="5435682" y="1546106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00" name="자유형: 도형 2299">
                  <a:extLst>
                    <a:ext uri="{FF2B5EF4-FFF2-40B4-BE49-F238E27FC236}">
                      <a16:creationId xmlns:a16="http://schemas.microsoft.com/office/drawing/2014/main" id="{0E474200-D05B-4E3E-BA07-B0392E4DA58C}"/>
                    </a:ext>
                  </a:extLst>
                </p:cNvPr>
                <p:cNvSpPr/>
                <p:nvPr/>
              </p:nvSpPr>
              <p:spPr>
                <a:xfrm>
                  <a:off x="5435682" y="1546106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0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1536824"/>
                <a:ext cx="245298" cy="176349"/>
                <a:chOff x="5742637" y="1536824"/>
                <a:chExt cx="245298" cy="176349"/>
              </a:xfrm>
              <a:solidFill>
                <a:srgbClr val="000000"/>
              </a:solidFill>
            </p:grpSpPr>
            <p:sp>
              <p:nvSpPr>
                <p:cNvPr id="2302" name="자유형: 도형 2301">
                  <a:extLst>
                    <a:ext uri="{FF2B5EF4-FFF2-40B4-BE49-F238E27FC236}">
                      <a16:creationId xmlns:a16="http://schemas.microsoft.com/office/drawing/2014/main" id="{A7472803-549C-41BC-863F-FED05DF1D07B}"/>
                    </a:ext>
                  </a:extLst>
                </p:cNvPr>
                <p:cNvSpPr/>
                <p:nvPr/>
              </p:nvSpPr>
              <p:spPr>
                <a:xfrm>
                  <a:off x="5742637" y="1536824"/>
                  <a:ext cx="245298" cy="176349"/>
                </a:xfrm>
                <a:custGeom>
                  <a:avLst/>
                  <a:gdLst>
                    <a:gd name="connsiteX0" fmla="*/ 0 w 245298"/>
                    <a:gd name="connsiteY0" fmla="*/ 0 h 176349"/>
                    <a:gd name="connsiteX1" fmla="*/ 245299 w 245298"/>
                    <a:gd name="connsiteY1" fmla="*/ 0 h 176349"/>
                    <a:gd name="connsiteX2" fmla="*/ 245299 w 245298"/>
                    <a:gd name="connsiteY2" fmla="*/ 176350 h 176349"/>
                    <a:gd name="connsiteX3" fmla="*/ 0 w 245298"/>
                    <a:gd name="connsiteY3" fmla="*/ 176350 h 17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63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6350"/>
                      </a:lnTo>
                      <a:lnTo>
                        <a:pt x="0" y="17635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03" name="자유형: 도형 2302">
                  <a:extLst>
                    <a:ext uri="{FF2B5EF4-FFF2-40B4-BE49-F238E27FC236}">
                      <a16:creationId xmlns:a16="http://schemas.microsoft.com/office/drawing/2014/main" id="{45F01ED7-9472-49AB-B418-B329C1E23E3F}"/>
                    </a:ext>
                  </a:extLst>
                </p:cNvPr>
                <p:cNvSpPr/>
                <p:nvPr/>
              </p:nvSpPr>
              <p:spPr>
                <a:xfrm>
                  <a:off x="5742637" y="1536824"/>
                  <a:ext cx="245298" cy="176349"/>
                </a:xfrm>
                <a:custGeom>
                  <a:avLst/>
                  <a:gdLst>
                    <a:gd name="connsiteX0" fmla="*/ 0 w 245298"/>
                    <a:gd name="connsiteY0" fmla="*/ 0 h 176349"/>
                    <a:gd name="connsiteX1" fmla="*/ 245299 w 245298"/>
                    <a:gd name="connsiteY1" fmla="*/ 0 h 176349"/>
                    <a:gd name="connsiteX2" fmla="*/ 245299 w 245298"/>
                    <a:gd name="connsiteY2" fmla="*/ 176350 h 176349"/>
                    <a:gd name="connsiteX3" fmla="*/ 0 w 245298"/>
                    <a:gd name="connsiteY3" fmla="*/ 176350 h 17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63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6350"/>
                      </a:lnTo>
                      <a:lnTo>
                        <a:pt x="0" y="17635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0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1298155"/>
                <a:ext cx="245298" cy="205520"/>
                <a:chOff x="529049" y="1298155"/>
                <a:chExt cx="245298" cy="205520"/>
              </a:xfrm>
              <a:solidFill>
                <a:srgbClr val="000000"/>
              </a:solidFill>
            </p:grpSpPr>
            <p:sp>
              <p:nvSpPr>
                <p:cNvPr id="2305" name="자유형: 도형 2304">
                  <a:extLst>
                    <a:ext uri="{FF2B5EF4-FFF2-40B4-BE49-F238E27FC236}">
                      <a16:creationId xmlns:a16="http://schemas.microsoft.com/office/drawing/2014/main" id="{DD4058E0-5407-4BAE-AC92-9E3F74A71953}"/>
                    </a:ext>
                  </a:extLst>
                </p:cNvPr>
                <p:cNvSpPr/>
                <p:nvPr/>
              </p:nvSpPr>
              <p:spPr>
                <a:xfrm>
                  <a:off x="529049" y="1298155"/>
                  <a:ext cx="245298" cy="205520"/>
                </a:xfrm>
                <a:custGeom>
                  <a:avLst/>
                  <a:gdLst>
                    <a:gd name="connsiteX0" fmla="*/ 0 w 245298"/>
                    <a:gd name="connsiteY0" fmla="*/ 0 h 205520"/>
                    <a:gd name="connsiteX1" fmla="*/ 245299 w 245298"/>
                    <a:gd name="connsiteY1" fmla="*/ 0 h 205520"/>
                    <a:gd name="connsiteX2" fmla="*/ 245299 w 245298"/>
                    <a:gd name="connsiteY2" fmla="*/ 205520 h 205520"/>
                    <a:gd name="connsiteX3" fmla="*/ 0 w 245298"/>
                    <a:gd name="connsiteY3" fmla="*/ 205520 h 205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55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5520"/>
                      </a:lnTo>
                      <a:lnTo>
                        <a:pt x="0" y="2055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06" name="자유형: 도형 2305">
                  <a:extLst>
                    <a:ext uri="{FF2B5EF4-FFF2-40B4-BE49-F238E27FC236}">
                      <a16:creationId xmlns:a16="http://schemas.microsoft.com/office/drawing/2014/main" id="{7E4E348E-B25C-4768-80F8-5CD80DF76C41}"/>
                    </a:ext>
                  </a:extLst>
                </p:cNvPr>
                <p:cNvSpPr/>
                <p:nvPr/>
              </p:nvSpPr>
              <p:spPr>
                <a:xfrm>
                  <a:off x="529049" y="1298155"/>
                  <a:ext cx="245298" cy="205520"/>
                </a:xfrm>
                <a:custGeom>
                  <a:avLst/>
                  <a:gdLst>
                    <a:gd name="connsiteX0" fmla="*/ 0 w 245298"/>
                    <a:gd name="connsiteY0" fmla="*/ 0 h 205520"/>
                    <a:gd name="connsiteX1" fmla="*/ 245299 w 245298"/>
                    <a:gd name="connsiteY1" fmla="*/ 0 h 205520"/>
                    <a:gd name="connsiteX2" fmla="*/ 245299 w 245298"/>
                    <a:gd name="connsiteY2" fmla="*/ 205520 h 205520"/>
                    <a:gd name="connsiteX3" fmla="*/ 0 w 245298"/>
                    <a:gd name="connsiteY3" fmla="*/ 205520 h 205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55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5520"/>
                      </a:lnTo>
                      <a:lnTo>
                        <a:pt x="0" y="20552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1298155"/>
                <a:ext cx="245298" cy="200216"/>
                <a:chOff x="836003" y="1298155"/>
                <a:chExt cx="245298" cy="200216"/>
              </a:xfrm>
              <a:solidFill>
                <a:srgbClr val="000000"/>
              </a:solidFill>
            </p:grpSpPr>
            <p:sp>
              <p:nvSpPr>
                <p:cNvPr id="2308" name="자유형: 도형 2307">
                  <a:extLst>
                    <a:ext uri="{FF2B5EF4-FFF2-40B4-BE49-F238E27FC236}">
                      <a16:creationId xmlns:a16="http://schemas.microsoft.com/office/drawing/2014/main" id="{51885BD1-DF11-449D-BB35-6A0FA1EE565C}"/>
                    </a:ext>
                  </a:extLst>
                </p:cNvPr>
                <p:cNvSpPr/>
                <p:nvPr/>
              </p:nvSpPr>
              <p:spPr>
                <a:xfrm>
                  <a:off x="836003" y="1298155"/>
                  <a:ext cx="245298" cy="200216"/>
                </a:xfrm>
                <a:custGeom>
                  <a:avLst/>
                  <a:gdLst>
                    <a:gd name="connsiteX0" fmla="*/ 0 w 245298"/>
                    <a:gd name="connsiteY0" fmla="*/ 0 h 200216"/>
                    <a:gd name="connsiteX1" fmla="*/ 245299 w 245298"/>
                    <a:gd name="connsiteY1" fmla="*/ 0 h 200216"/>
                    <a:gd name="connsiteX2" fmla="*/ 245299 w 245298"/>
                    <a:gd name="connsiteY2" fmla="*/ 200217 h 200216"/>
                    <a:gd name="connsiteX3" fmla="*/ 0 w 245298"/>
                    <a:gd name="connsiteY3" fmla="*/ 200217 h 200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2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0217"/>
                      </a:lnTo>
                      <a:lnTo>
                        <a:pt x="0" y="20021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09" name="자유형: 도형 2308">
                  <a:extLst>
                    <a:ext uri="{FF2B5EF4-FFF2-40B4-BE49-F238E27FC236}">
                      <a16:creationId xmlns:a16="http://schemas.microsoft.com/office/drawing/2014/main" id="{407061B4-B272-4C6E-BC15-697F93433099}"/>
                    </a:ext>
                  </a:extLst>
                </p:cNvPr>
                <p:cNvSpPr/>
                <p:nvPr/>
              </p:nvSpPr>
              <p:spPr>
                <a:xfrm>
                  <a:off x="836003" y="1298155"/>
                  <a:ext cx="245298" cy="200216"/>
                </a:xfrm>
                <a:custGeom>
                  <a:avLst/>
                  <a:gdLst>
                    <a:gd name="connsiteX0" fmla="*/ 0 w 245298"/>
                    <a:gd name="connsiteY0" fmla="*/ 0 h 200216"/>
                    <a:gd name="connsiteX1" fmla="*/ 245299 w 245298"/>
                    <a:gd name="connsiteY1" fmla="*/ 0 h 200216"/>
                    <a:gd name="connsiteX2" fmla="*/ 245299 w 245298"/>
                    <a:gd name="connsiteY2" fmla="*/ 200217 h 200216"/>
                    <a:gd name="connsiteX3" fmla="*/ 0 w 245298"/>
                    <a:gd name="connsiteY3" fmla="*/ 200217 h 200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2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0217"/>
                      </a:lnTo>
                      <a:lnTo>
                        <a:pt x="0" y="20021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1298155"/>
                <a:ext cx="245298" cy="209498"/>
                <a:chOff x="1142295" y="1298155"/>
                <a:chExt cx="245298" cy="209498"/>
              </a:xfrm>
              <a:solidFill>
                <a:srgbClr val="000000"/>
              </a:solidFill>
            </p:grpSpPr>
            <p:sp>
              <p:nvSpPr>
                <p:cNvPr id="2311" name="자유형: 도형 2310">
                  <a:extLst>
                    <a:ext uri="{FF2B5EF4-FFF2-40B4-BE49-F238E27FC236}">
                      <a16:creationId xmlns:a16="http://schemas.microsoft.com/office/drawing/2014/main" id="{A6A048B4-23B6-4736-8B50-68E5FEFE9435}"/>
                    </a:ext>
                  </a:extLst>
                </p:cNvPr>
                <p:cNvSpPr/>
                <p:nvPr/>
              </p:nvSpPr>
              <p:spPr>
                <a:xfrm>
                  <a:off x="1142295" y="1298155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9 w 245298"/>
                    <a:gd name="connsiteY1" fmla="*/ 0 h 209498"/>
                    <a:gd name="connsiteX2" fmla="*/ 245299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12" name="자유형: 도형 2311">
                  <a:extLst>
                    <a:ext uri="{FF2B5EF4-FFF2-40B4-BE49-F238E27FC236}">
                      <a16:creationId xmlns:a16="http://schemas.microsoft.com/office/drawing/2014/main" id="{B0A7CC3D-B0A4-4F2B-8718-C5FD63CEFDDE}"/>
                    </a:ext>
                  </a:extLst>
                </p:cNvPr>
                <p:cNvSpPr/>
                <p:nvPr/>
              </p:nvSpPr>
              <p:spPr>
                <a:xfrm>
                  <a:off x="1142295" y="1298155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9 w 245298"/>
                    <a:gd name="connsiteY1" fmla="*/ 0 h 209498"/>
                    <a:gd name="connsiteX2" fmla="*/ 245299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1298155"/>
                <a:ext cx="245298" cy="210161"/>
                <a:chOff x="1449250" y="1298155"/>
                <a:chExt cx="245298" cy="210161"/>
              </a:xfrm>
              <a:solidFill>
                <a:srgbClr val="000000"/>
              </a:solidFill>
            </p:grpSpPr>
            <p:sp>
              <p:nvSpPr>
                <p:cNvPr id="2314" name="자유형: 도형 2313">
                  <a:extLst>
                    <a:ext uri="{FF2B5EF4-FFF2-40B4-BE49-F238E27FC236}">
                      <a16:creationId xmlns:a16="http://schemas.microsoft.com/office/drawing/2014/main" id="{F06C0DAD-B7BB-4FA2-844C-13637DD0EC16}"/>
                    </a:ext>
                  </a:extLst>
                </p:cNvPr>
                <p:cNvSpPr/>
                <p:nvPr/>
              </p:nvSpPr>
              <p:spPr>
                <a:xfrm>
                  <a:off x="1449250" y="1298155"/>
                  <a:ext cx="245298" cy="210161"/>
                </a:xfrm>
                <a:custGeom>
                  <a:avLst/>
                  <a:gdLst>
                    <a:gd name="connsiteX0" fmla="*/ 0 w 245298"/>
                    <a:gd name="connsiteY0" fmla="*/ 0 h 210161"/>
                    <a:gd name="connsiteX1" fmla="*/ 245299 w 245298"/>
                    <a:gd name="connsiteY1" fmla="*/ 0 h 210161"/>
                    <a:gd name="connsiteX2" fmla="*/ 245299 w 245298"/>
                    <a:gd name="connsiteY2" fmla="*/ 210161 h 210161"/>
                    <a:gd name="connsiteX3" fmla="*/ 0 w 245298"/>
                    <a:gd name="connsiteY3" fmla="*/ 210161 h 210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16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0161"/>
                      </a:lnTo>
                      <a:lnTo>
                        <a:pt x="0" y="2101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15" name="자유형: 도형 2314">
                  <a:extLst>
                    <a:ext uri="{FF2B5EF4-FFF2-40B4-BE49-F238E27FC236}">
                      <a16:creationId xmlns:a16="http://schemas.microsoft.com/office/drawing/2014/main" id="{A6D44A53-EB1C-4B3B-86FF-53EC5786DE56}"/>
                    </a:ext>
                  </a:extLst>
                </p:cNvPr>
                <p:cNvSpPr/>
                <p:nvPr/>
              </p:nvSpPr>
              <p:spPr>
                <a:xfrm>
                  <a:off x="1449250" y="1298155"/>
                  <a:ext cx="245298" cy="210161"/>
                </a:xfrm>
                <a:custGeom>
                  <a:avLst/>
                  <a:gdLst>
                    <a:gd name="connsiteX0" fmla="*/ 0 w 245298"/>
                    <a:gd name="connsiteY0" fmla="*/ 0 h 210161"/>
                    <a:gd name="connsiteX1" fmla="*/ 245299 w 245298"/>
                    <a:gd name="connsiteY1" fmla="*/ 0 h 210161"/>
                    <a:gd name="connsiteX2" fmla="*/ 245299 w 245298"/>
                    <a:gd name="connsiteY2" fmla="*/ 210161 h 210161"/>
                    <a:gd name="connsiteX3" fmla="*/ 0 w 245298"/>
                    <a:gd name="connsiteY3" fmla="*/ 210161 h 210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16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0161"/>
                      </a:lnTo>
                      <a:lnTo>
                        <a:pt x="0" y="21016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1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1298155"/>
                <a:ext cx="245298" cy="201542"/>
                <a:chOff x="1755541" y="1298155"/>
                <a:chExt cx="245298" cy="201542"/>
              </a:xfrm>
              <a:solidFill>
                <a:srgbClr val="000000"/>
              </a:solidFill>
            </p:grpSpPr>
            <p:sp>
              <p:nvSpPr>
                <p:cNvPr id="2317" name="자유형: 도형 2316">
                  <a:extLst>
                    <a:ext uri="{FF2B5EF4-FFF2-40B4-BE49-F238E27FC236}">
                      <a16:creationId xmlns:a16="http://schemas.microsoft.com/office/drawing/2014/main" id="{09B413CC-1EBB-471F-8100-79A8F2F3564E}"/>
                    </a:ext>
                  </a:extLst>
                </p:cNvPr>
                <p:cNvSpPr/>
                <p:nvPr/>
              </p:nvSpPr>
              <p:spPr>
                <a:xfrm>
                  <a:off x="1755541" y="1298155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8 w 245298"/>
                    <a:gd name="connsiteY1" fmla="*/ 0 h 201542"/>
                    <a:gd name="connsiteX2" fmla="*/ 245298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18" name="자유형: 도형 2317">
                  <a:extLst>
                    <a:ext uri="{FF2B5EF4-FFF2-40B4-BE49-F238E27FC236}">
                      <a16:creationId xmlns:a16="http://schemas.microsoft.com/office/drawing/2014/main" id="{8F9D36C7-70CB-4F1F-967F-8E1686E7D001}"/>
                    </a:ext>
                  </a:extLst>
                </p:cNvPr>
                <p:cNvSpPr/>
                <p:nvPr/>
              </p:nvSpPr>
              <p:spPr>
                <a:xfrm>
                  <a:off x="1755541" y="1298155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8 w 245298"/>
                    <a:gd name="connsiteY1" fmla="*/ 0 h 201542"/>
                    <a:gd name="connsiteX2" fmla="*/ 245298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1298155"/>
                <a:ext cx="245298" cy="208172"/>
                <a:chOff x="2062496" y="1298155"/>
                <a:chExt cx="245298" cy="208172"/>
              </a:xfrm>
              <a:solidFill>
                <a:srgbClr val="000000"/>
              </a:solidFill>
            </p:grpSpPr>
            <p:sp>
              <p:nvSpPr>
                <p:cNvPr id="2320" name="자유형: 도형 2319">
                  <a:extLst>
                    <a:ext uri="{FF2B5EF4-FFF2-40B4-BE49-F238E27FC236}">
                      <a16:creationId xmlns:a16="http://schemas.microsoft.com/office/drawing/2014/main" id="{62940586-D91D-4ED2-9ECC-6D92B4F739FF}"/>
                    </a:ext>
                  </a:extLst>
                </p:cNvPr>
                <p:cNvSpPr/>
                <p:nvPr/>
              </p:nvSpPr>
              <p:spPr>
                <a:xfrm>
                  <a:off x="2062496" y="1298155"/>
                  <a:ext cx="245298" cy="208172"/>
                </a:xfrm>
                <a:custGeom>
                  <a:avLst/>
                  <a:gdLst>
                    <a:gd name="connsiteX0" fmla="*/ 0 w 245298"/>
                    <a:gd name="connsiteY0" fmla="*/ 0 h 208172"/>
                    <a:gd name="connsiteX1" fmla="*/ 245299 w 245298"/>
                    <a:gd name="connsiteY1" fmla="*/ 0 h 208172"/>
                    <a:gd name="connsiteX2" fmla="*/ 245299 w 245298"/>
                    <a:gd name="connsiteY2" fmla="*/ 208172 h 208172"/>
                    <a:gd name="connsiteX3" fmla="*/ 0 w 245298"/>
                    <a:gd name="connsiteY3" fmla="*/ 208172 h 20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817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8172"/>
                      </a:lnTo>
                      <a:lnTo>
                        <a:pt x="0" y="20817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21" name="자유형: 도형 2320">
                  <a:extLst>
                    <a:ext uri="{FF2B5EF4-FFF2-40B4-BE49-F238E27FC236}">
                      <a16:creationId xmlns:a16="http://schemas.microsoft.com/office/drawing/2014/main" id="{4FD31101-BDC0-4D79-963B-89DF0C2247B0}"/>
                    </a:ext>
                  </a:extLst>
                </p:cNvPr>
                <p:cNvSpPr/>
                <p:nvPr/>
              </p:nvSpPr>
              <p:spPr>
                <a:xfrm>
                  <a:off x="2062496" y="1298155"/>
                  <a:ext cx="245298" cy="208172"/>
                </a:xfrm>
                <a:custGeom>
                  <a:avLst/>
                  <a:gdLst>
                    <a:gd name="connsiteX0" fmla="*/ 0 w 245298"/>
                    <a:gd name="connsiteY0" fmla="*/ 0 h 208172"/>
                    <a:gd name="connsiteX1" fmla="*/ 245299 w 245298"/>
                    <a:gd name="connsiteY1" fmla="*/ 0 h 208172"/>
                    <a:gd name="connsiteX2" fmla="*/ 245299 w 245298"/>
                    <a:gd name="connsiteY2" fmla="*/ 208172 h 208172"/>
                    <a:gd name="connsiteX3" fmla="*/ 0 w 245298"/>
                    <a:gd name="connsiteY3" fmla="*/ 208172 h 20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817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8172"/>
                      </a:lnTo>
                      <a:lnTo>
                        <a:pt x="0" y="20817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1298155"/>
                <a:ext cx="245298" cy="204194"/>
                <a:chOff x="2369451" y="1298155"/>
                <a:chExt cx="245298" cy="204194"/>
              </a:xfrm>
              <a:solidFill>
                <a:srgbClr val="000000"/>
              </a:solidFill>
            </p:grpSpPr>
            <p:sp>
              <p:nvSpPr>
                <p:cNvPr id="2323" name="자유형: 도형 2322">
                  <a:extLst>
                    <a:ext uri="{FF2B5EF4-FFF2-40B4-BE49-F238E27FC236}">
                      <a16:creationId xmlns:a16="http://schemas.microsoft.com/office/drawing/2014/main" id="{B388EF6E-FAAF-422D-B7AC-A694AEE72180}"/>
                    </a:ext>
                  </a:extLst>
                </p:cNvPr>
                <p:cNvSpPr/>
                <p:nvPr/>
              </p:nvSpPr>
              <p:spPr>
                <a:xfrm>
                  <a:off x="2369451" y="1298155"/>
                  <a:ext cx="245298" cy="204194"/>
                </a:xfrm>
                <a:custGeom>
                  <a:avLst/>
                  <a:gdLst>
                    <a:gd name="connsiteX0" fmla="*/ 0 w 245298"/>
                    <a:gd name="connsiteY0" fmla="*/ 0 h 204194"/>
                    <a:gd name="connsiteX1" fmla="*/ 245298 w 245298"/>
                    <a:gd name="connsiteY1" fmla="*/ 0 h 204194"/>
                    <a:gd name="connsiteX2" fmla="*/ 245298 w 245298"/>
                    <a:gd name="connsiteY2" fmla="*/ 204194 h 204194"/>
                    <a:gd name="connsiteX3" fmla="*/ 0 w 245298"/>
                    <a:gd name="connsiteY3" fmla="*/ 204194 h 20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1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4194"/>
                      </a:lnTo>
                      <a:lnTo>
                        <a:pt x="0" y="2041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24" name="자유형: 도형 2323">
                  <a:extLst>
                    <a:ext uri="{FF2B5EF4-FFF2-40B4-BE49-F238E27FC236}">
                      <a16:creationId xmlns:a16="http://schemas.microsoft.com/office/drawing/2014/main" id="{4F781992-7DE6-471F-88F4-6823859141AB}"/>
                    </a:ext>
                  </a:extLst>
                </p:cNvPr>
                <p:cNvSpPr/>
                <p:nvPr/>
              </p:nvSpPr>
              <p:spPr>
                <a:xfrm>
                  <a:off x="2369451" y="1298155"/>
                  <a:ext cx="245298" cy="204194"/>
                </a:xfrm>
                <a:custGeom>
                  <a:avLst/>
                  <a:gdLst>
                    <a:gd name="connsiteX0" fmla="*/ 0 w 245298"/>
                    <a:gd name="connsiteY0" fmla="*/ 0 h 204194"/>
                    <a:gd name="connsiteX1" fmla="*/ 245298 w 245298"/>
                    <a:gd name="connsiteY1" fmla="*/ 0 h 204194"/>
                    <a:gd name="connsiteX2" fmla="*/ 245298 w 245298"/>
                    <a:gd name="connsiteY2" fmla="*/ 204194 h 204194"/>
                    <a:gd name="connsiteX3" fmla="*/ 0 w 245298"/>
                    <a:gd name="connsiteY3" fmla="*/ 204194 h 20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1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4194"/>
                      </a:lnTo>
                      <a:lnTo>
                        <a:pt x="0" y="204194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1298155"/>
                <a:ext cx="245298" cy="204857"/>
                <a:chOff x="2675742" y="1298155"/>
                <a:chExt cx="245298" cy="204857"/>
              </a:xfrm>
              <a:solidFill>
                <a:srgbClr val="000000"/>
              </a:solidFill>
            </p:grpSpPr>
            <p:sp>
              <p:nvSpPr>
                <p:cNvPr id="2326" name="자유형: 도형 2325">
                  <a:extLst>
                    <a:ext uri="{FF2B5EF4-FFF2-40B4-BE49-F238E27FC236}">
                      <a16:creationId xmlns:a16="http://schemas.microsoft.com/office/drawing/2014/main" id="{C2BE6968-A275-4F90-98C1-0A77C2477D93}"/>
                    </a:ext>
                  </a:extLst>
                </p:cNvPr>
                <p:cNvSpPr/>
                <p:nvPr/>
              </p:nvSpPr>
              <p:spPr>
                <a:xfrm>
                  <a:off x="2675742" y="1298155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7 h 204857"/>
                    <a:gd name="connsiteX3" fmla="*/ 0 w 245298"/>
                    <a:gd name="connsiteY3" fmla="*/ 204857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7"/>
                      </a:lnTo>
                      <a:lnTo>
                        <a:pt x="0" y="2048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27" name="자유형: 도형 2326">
                  <a:extLst>
                    <a:ext uri="{FF2B5EF4-FFF2-40B4-BE49-F238E27FC236}">
                      <a16:creationId xmlns:a16="http://schemas.microsoft.com/office/drawing/2014/main" id="{AB5C0444-E21C-4E15-82A4-AA53AE5A05B5}"/>
                    </a:ext>
                  </a:extLst>
                </p:cNvPr>
                <p:cNvSpPr/>
                <p:nvPr/>
              </p:nvSpPr>
              <p:spPr>
                <a:xfrm>
                  <a:off x="2675742" y="1298155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7 h 204857"/>
                    <a:gd name="connsiteX3" fmla="*/ 0 w 245298"/>
                    <a:gd name="connsiteY3" fmla="*/ 204857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7"/>
                      </a:lnTo>
                      <a:lnTo>
                        <a:pt x="0" y="20485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1298155"/>
                <a:ext cx="245298" cy="210824"/>
                <a:chOff x="2982697" y="1298155"/>
                <a:chExt cx="245298" cy="210824"/>
              </a:xfrm>
              <a:solidFill>
                <a:srgbClr val="000000"/>
              </a:solidFill>
            </p:grpSpPr>
            <p:sp>
              <p:nvSpPr>
                <p:cNvPr id="2329" name="자유형: 도형 2328">
                  <a:extLst>
                    <a:ext uri="{FF2B5EF4-FFF2-40B4-BE49-F238E27FC236}">
                      <a16:creationId xmlns:a16="http://schemas.microsoft.com/office/drawing/2014/main" id="{2599439C-8124-4005-BB5A-6D744298C583}"/>
                    </a:ext>
                  </a:extLst>
                </p:cNvPr>
                <p:cNvSpPr/>
                <p:nvPr/>
              </p:nvSpPr>
              <p:spPr>
                <a:xfrm>
                  <a:off x="2982697" y="1298155"/>
                  <a:ext cx="245298" cy="210824"/>
                </a:xfrm>
                <a:custGeom>
                  <a:avLst/>
                  <a:gdLst>
                    <a:gd name="connsiteX0" fmla="*/ 0 w 245298"/>
                    <a:gd name="connsiteY0" fmla="*/ 0 h 210824"/>
                    <a:gd name="connsiteX1" fmla="*/ 245298 w 245298"/>
                    <a:gd name="connsiteY1" fmla="*/ 0 h 210824"/>
                    <a:gd name="connsiteX2" fmla="*/ 245298 w 245298"/>
                    <a:gd name="connsiteY2" fmla="*/ 210824 h 210824"/>
                    <a:gd name="connsiteX3" fmla="*/ 0 w 245298"/>
                    <a:gd name="connsiteY3" fmla="*/ 210824 h 210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82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0824"/>
                      </a:lnTo>
                      <a:lnTo>
                        <a:pt x="0" y="2108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30" name="자유형: 도형 2329">
                  <a:extLst>
                    <a:ext uri="{FF2B5EF4-FFF2-40B4-BE49-F238E27FC236}">
                      <a16:creationId xmlns:a16="http://schemas.microsoft.com/office/drawing/2014/main" id="{EAE9F5BF-C28D-43D3-9912-7AAD0CDFF2A6}"/>
                    </a:ext>
                  </a:extLst>
                </p:cNvPr>
                <p:cNvSpPr/>
                <p:nvPr/>
              </p:nvSpPr>
              <p:spPr>
                <a:xfrm>
                  <a:off x="2982697" y="1298155"/>
                  <a:ext cx="245298" cy="210824"/>
                </a:xfrm>
                <a:custGeom>
                  <a:avLst/>
                  <a:gdLst>
                    <a:gd name="connsiteX0" fmla="*/ 0 w 245298"/>
                    <a:gd name="connsiteY0" fmla="*/ 0 h 210824"/>
                    <a:gd name="connsiteX1" fmla="*/ 245298 w 245298"/>
                    <a:gd name="connsiteY1" fmla="*/ 0 h 210824"/>
                    <a:gd name="connsiteX2" fmla="*/ 245298 w 245298"/>
                    <a:gd name="connsiteY2" fmla="*/ 210824 h 210824"/>
                    <a:gd name="connsiteX3" fmla="*/ 0 w 245298"/>
                    <a:gd name="connsiteY3" fmla="*/ 210824 h 210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82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0824"/>
                      </a:lnTo>
                      <a:lnTo>
                        <a:pt x="0" y="210824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3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1298155"/>
                <a:ext cx="245298" cy="218779"/>
                <a:chOff x="3288989" y="1298155"/>
                <a:chExt cx="245298" cy="218779"/>
              </a:xfrm>
              <a:solidFill>
                <a:srgbClr val="000000"/>
              </a:solidFill>
            </p:grpSpPr>
            <p:sp>
              <p:nvSpPr>
                <p:cNvPr id="2332" name="자유형: 도형 2331">
                  <a:extLst>
                    <a:ext uri="{FF2B5EF4-FFF2-40B4-BE49-F238E27FC236}">
                      <a16:creationId xmlns:a16="http://schemas.microsoft.com/office/drawing/2014/main" id="{6E697232-CB1C-41C6-88CA-D05C998D77F5}"/>
                    </a:ext>
                  </a:extLst>
                </p:cNvPr>
                <p:cNvSpPr/>
                <p:nvPr/>
              </p:nvSpPr>
              <p:spPr>
                <a:xfrm>
                  <a:off x="3288989" y="1298155"/>
                  <a:ext cx="245298" cy="218779"/>
                </a:xfrm>
                <a:custGeom>
                  <a:avLst/>
                  <a:gdLst>
                    <a:gd name="connsiteX0" fmla="*/ 0 w 245298"/>
                    <a:gd name="connsiteY0" fmla="*/ 0 h 218779"/>
                    <a:gd name="connsiteX1" fmla="*/ 245298 w 245298"/>
                    <a:gd name="connsiteY1" fmla="*/ 0 h 218779"/>
                    <a:gd name="connsiteX2" fmla="*/ 245298 w 245298"/>
                    <a:gd name="connsiteY2" fmla="*/ 218780 h 218779"/>
                    <a:gd name="connsiteX3" fmla="*/ 0 w 245298"/>
                    <a:gd name="connsiteY3" fmla="*/ 218780 h 218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77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8780"/>
                      </a:lnTo>
                      <a:lnTo>
                        <a:pt x="0" y="21878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33" name="자유형: 도형 2332">
                  <a:extLst>
                    <a:ext uri="{FF2B5EF4-FFF2-40B4-BE49-F238E27FC236}">
                      <a16:creationId xmlns:a16="http://schemas.microsoft.com/office/drawing/2014/main" id="{526F0FE6-C4E8-44C3-A52A-AD8B2EBA8A47}"/>
                    </a:ext>
                  </a:extLst>
                </p:cNvPr>
                <p:cNvSpPr/>
                <p:nvPr/>
              </p:nvSpPr>
              <p:spPr>
                <a:xfrm>
                  <a:off x="3288989" y="1298155"/>
                  <a:ext cx="245298" cy="218779"/>
                </a:xfrm>
                <a:custGeom>
                  <a:avLst/>
                  <a:gdLst>
                    <a:gd name="connsiteX0" fmla="*/ 0 w 245298"/>
                    <a:gd name="connsiteY0" fmla="*/ 0 h 218779"/>
                    <a:gd name="connsiteX1" fmla="*/ 245298 w 245298"/>
                    <a:gd name="connsiteY1" fmla="*/ 0 h 218779"/>
                    <a:gd name="connsiteX2" fmla="*/ 245298 w 245298"/>
                    <a:gd name="connsiteY2" fmla="*/ 218780 h 218779"/>
                    <a:gd name="connsiteX3" fmla="*/ 0 w 245298"/>
                    <a:gd name="connsiteY3" fmla="*/ 218780 h 218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77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8780"/>
                      </a:lnTo>
                      <a:lnTo>
                        <a:pt x="0" y="21878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1298155"/>
                <a:ext cx="245298" cy="229387"/>
                <a:chOff x="3595943" y="1298155"/>
                <a:chExt cx="245298" cy="229387"/>
              </a:xfrm>
              <a:solidFill>
                <a:srgbClr val="000000"/>
              </a:solidFill>
            </p:grpSpPr>
            <p:sp>
              <p:nvSpPr>
                <p:cNvPr id="2335" name="자유형: 도형 2334">
                  <a:extLst>
                    <a:ext uri="{FF2B5EF4-FFF2-40B4-BE49-F238E27FC236}">
                      <a16:creationId xmlns:a16="http://schemas.microsoft.com/office/drawing/2014/main" id="{7A3F788A-2D4F-4FA7-83D7-F92889D6A197}"/>
                    </a:ext>
                  </a:extLst>
                </p:cNvPr>
                <p:cNvSpPr/>
                <p:nvPr/>
              </p:nvSpPr>
              <p:spPr>
                <a:xfrm>
                  <a:off x="3595943" y="1298155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36" name="자유형: 도형 2335">
                  <a:extLst>
                    <a:ext uri="{FF2B5EF4-FFF2-40B4-BE49-F238E27FC236}">
                      <a16:creationId xmlns:a16="http://schemas.microsoft.com/office/drawing/2014/main" id="{B3E83FE4-986D-405A-B29D-A1204DD9B734}"/>
                    </a:ext>
                  </a:extLst>
                </p:cNvPr>
                <p:cNvSpPr/>
                <p:nvPr/>
              </p:nvSpPr>
              <p:spPr>
                <a:xfrm>
                  <a:off x="3595943" y="1298155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1298155"/>
                <a:ext cx="245298" cy="222094"/>
                <a:chOff x="3902235" y="1298155"/>
                <a:chExt cx="245298" cy="222094"/>
              </a:xfrm>
              <a:solidFill>
                <a:srgbClr val="000000"/>
              </a:solidFill>
            </p:grpSpPr>
            <p:sp>
              <p:nvSpPr>
                <p:cNvPr id="2338" name="자유형: 도형 2337">
                  <a:extLst>
                    <a:ext uri="{FF2B5EF4-FFF2-40B4-BE49-F238E27FC236}">
                      <a16:creationId xmlns:a16="http://schemas.microsoft.com/office/drawing/2014/main" id="{EE696691-8AFA-4F6D-B58C-9E7120811929}"/>
                    </a:ext>
                  </a:extLst>
                </p:cNvPr>
                <p:cNvSpPr/>
                <p:nvPr/>
              </p:nvSpPr>
              <p:spPr>
                <a:xfrm>
                  <a:off x="3902235" y="1298155"/>
                  <a:ext cx="245298" cy="222094"/>
                </a:xfrm>
                <a:custGeom>
                  <a:avLst/>
                  <a:gdLst>
                    <a:gd name="connsiteX0" fmla="*/ 0 w 245298"/>
                    <a:gd name="connsiteY0" fmla="*/ 0 h 222094"/>
                    <a:gd name="connsiteX1" fmla="*/ 245298 w 245298"/>
                    <a:gd name="connsiteY1" fmla="*/ 0 h 222094"/>
                    <a:gd name="connsiteX2" fmla="*/ 245298 w 245298"/>
                    <a:gd name="connsiteY2" fmla="*/ 222095 h 222094"/>
                    <a:gd name="connsiteX3" fmla="*/ 0 w 245298"/>
                    <a:gd name="connsiteY3" fmla="*/ 222095 h 22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0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2095"/>
                      </a:lnTo>
                      <a:lnTo>
                        <a:pt x="0" y="22209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39" name="자유형: 도형 2338">
                  <a:extLst>
                    <a:ext uri="{FF2B5EF4-FFF2-40B4-BE49-F238E27FC236}">
                      <a16:creationId xmlns:a16="http://schemas.microsoft.com/office/drawing/2014/main" id="{8ED1A950-3691-43AC-9F52-813D7ADD3804}"/>
                    </a:ext>
                  </a:extLst>
                </p:cNvPr>
                <p:cNvSpPr/>
                <p:nvPr/>
              </p:nvSpPr>
              <p:spPr>
                <a:xfrm>
                  <a:off x="3902235" y="1298155"/>
                  <a:ext cx="245298" cy="222094"/>
                </a:xfrm>
                <a:custGeom>
                  <a:avLst/>
                  <a:gdLst>
                    <a:gd name="connsiteX0" fmla="*/ 0 w 245298"/>
                    <a:gd name="connsiteY0" fmla="*/ 0 h 222094"/>
                    <a:gd name="connsiteX1" fmla="*/ 245298 w 245298"/>
                    <a:gd name="connsiteY1" fmla="*/ 0 h 222094"/>
                    <a:gd name="connsiteX2" fmla="*/ 245298 w 245298"/>
                    <a:gd name="connsiteY2" fmla="*/ 222095 h 222094"/>
                    <a:gd name="connsiteX3" fmla="*/ 0 w 245298"/>
                    <a:gd name="connsiteY3" fmla="*/ 222095 h 22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0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2095"/>
                      </a:lnTo>
                      <a:lnTo>
                        <a:pt x="0" y="22209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1298155"/>
                <a:ext cx="245298" cy="216790"/>
                <a:chOff x="4209190" y="1298155"/>
                <a:chExt cx="245298" cy="216790"/>
              </a:xfrm>
              <a:solidFill>
                <a:srgbClr val="000000"/>
              </a:solidFill>
            </p:grpSpPr>
            <p:sp>
              <p:nvSpPr>
                <p:cNvPr id="2341" name="자유형: 도형 2340">
                  <a:extLst>
                    <a:ext uri="{FF2B5EF4-FFF2-40B4-BE49-F238E27FC236}">
                      <a16:creationId xmlns:a16="http://schemas.microsoft.com/office/drawing/2014/main" id="{DDFD66F7-4287-4660-9C08-45A14F77EDF7}"/>
                    </a:ext>
                  </a:extLst>
                </p:cNvPr>
                <p:cNvSpPr/>
                <p:nvPr/>
              </p:nvSpPr>
              <p:spPr>
                <a:xfrm>
                  <a:off x="4209190" y="1298155"/>
                  <a:ext cx="245298" cy="216790"/>
                </a:xfrm>
                <a:custGeom>
                  <a:avLst/>
                  <a:gdLst>
                    <a:gd name="connsiteX0" fmla="*/ 0 w 245298"/>
                    <a:gd name="connsiteY0" fmla="*/ 0 h 216790"/>
                    <a:gd name="connsiteX1" fmla="*/ 245299 w 245298"/>
                    <a:gd name="connsiteY1" fmla="*/ 0 h 216790"/>
                    <a:gd name="connsiteX2" fmla="*/ 245299 w 245298"/>
                    <a:gd name="connsiteY2" fmla="*/ 216791 h 216790"/>
                    <a:gd name="connsiteX3" fmla="*/ 0 w 245298"/>
                    <a:gd name="connsiteY3" fmla="*/ 216791 h 21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7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791"/>
                      </a:lnTo>
                      <a:lnTo>
                        <a:pt x="0" y="21679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42" name="자유형: 도형 2341">
                  <a:extLst>
                    <a:ext uri="{FF2B5EF4-FFF2-40B4-BE49-F238E27FC236}">
                      <a16:creationId xmlns:a16="http://schemas.microsoft.com/office/drawing/2014/main" id="{7B0716C3-400F-4844-9609-F625930AF48B}"/>
                    </a:ext>
                  </a:extLst>
                </p:cNvPr>
                <p:cNvSpPr/>
                <p:nvPr/>
              </p:nvSpPr>
              <p:spPr>
                <a:xfrm>
                  <a:off x="4209190" y="1298155"/>
                  <a:ext cx="245298" cy="216790"/>
                </a:xfrm>
                <a:custGeom>
                  <a:avLst/>
                  <a:gdLst>
                    <a:gd name="connsiteX0" fmla="*/ 0 w 245298"/>
                    <a:gd name="connsiteY0" fmla="*/ 0 h 216790"/>
                    <a:gd name="connsiteX1" fmla="*/ 245299 w 245298"/>
                    <a:gd name="connsiteY1" fmla="*/ 0 h 216790"/>
                    <a:gd name="connsiteX2" fmla="*/ 245299 w 245298"/>
                    <a:gd name="connsiteY2" fmla="*/ 216791 h 216790"/>
                    <a:gd name="connsiteX3" fmla="*/ 0 w 245298"/>
                    <a:gd name="connsiteY3" fmla="*/ 216791 h 21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7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791"/>
                      </a:lnTo>
                      <a:lnTo>
                        <a:pt x="0" y="21679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4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1298155"/>
                <a:ext cx="245298" cy="236016"/>
                <a:chOff x="4515481" y="1298155"/>
                <a:chExt cx="245298" cy="236016"/>
              </a:xfrm>
              <a:solidFill>
                <a:srgbClr val="000000"/>
              </a:solidFill>
            </p:grpSpPr>
            <p:sp>
              <p:nvSpPr>
                <p:cNvPr id="2344" name="자유형: 도형 2343">
                  <a:extLst>
                    <a:ext uri="{FF2B5EF4-FFF2-40B4-BE49-F238E27FC236}">
                      <a16:creationId xmlns:a16="http://schemas.microsoft.com/office/drawing/2014/main" id="{87AAA8E1-8715-47BD-BEBD-80B5CA8F8987}"/>
                    </a:ext>
                  </a:extLst>
                </p:cNvPr>
                <p:cNvSpPr/>
                <p:nvPr/>
              </p:nvSpPr>
              <p:spPr>
                <a:xfrm>
                  <a:off x="4515481" y="1298155"/>
                  <a:ext cx="245298" cy="236016"/>
                </a:xfrm>
                <a:custGeom>
                  <a:avLst/>
                  <a:gdLst>
                    <a:gd name="connsiteX0" fmla="*/ 0 w 245298"/>
                    <a:gd name="connsiteY0" fmla="*/ 0 h 236016"/>
                    <a:gd name="connsiteX1" fmla="*/ 245298 w 245298"/>
                    <a:gd name="connsiteY1" fmla="*/ 0 h 236016"/>
                    <a:gd name="connsiteX2" fmla="*/ 245298 w 245298"/>
                    <a:gd name="connsiteY2" fmla="*/ 236017 h 236016"/>
                    <a:gd name="connsiteX3" fmla="*/ 0 w 245298"/>
                    <a:gd name="connsiteY3" fmla="*/ 236017 h 236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60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6017"/>
                      </a:lnTo>
                      <a:lnTo>
                        <a:pt x="0" y="23601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45" name="자유형: 도형 2344">
                  <a:extLst>
                    <a:ext uri="{FF2B5EF4-FFF2-40B4-BE49-F238E27FC236}">
                      <a16:creationId xmlns:a16="http://schemas.microsoft.com/office/drawing/2014/main" id="{0AFBC6E0-BD43-4D5E-8111-E5F2C3493093}"/>
                    </a:ext>
                  </a:extLst>
                </p:cNvPr>
                <p:cNvSpPr/>
                <p:nvPr/>
              </p:nvSpPr>
              <p:spPr>
                <a:xfrm>
                  <a:off x="4515481" y="1298155"/>
                  <a:ext cx="245298" cy="236016"/>
                </a:xfrm>
                <a:custGeom>
                  <a:avLst/>
                  <a:gdLst>
                    <a:gd name="connsiteX0" fmla="*/ 0 w 245298"/>
                    <a:gd name="connsiteY0" fmla="*/ 0 h 236016"/>
                    <a:gd name="connsiteX1" fmla="*/ 245298 w 245298"/>
                    <a:gd name="connsiteY1" fmla="*/ 0 h 236016"/>
                    <a:gd name="connsiteX2" fmla="*/ 245298 w 245298"/>
                    <a:gd name="connsiteY2" fmla="*/ 236017 h 236016"/>
                    <a:gd name="connsiteX3" fmla="*/ 0 w 245298"/>
                    <a:gd name="connsiteY3" fmla="*/ 236017 h 236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60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6017"/>
                      </a:lnTo>
                      <a:lnTo>
                        <a:pt x="0" y="23601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4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1298155"/>
                <a:ext cx="245298" cy="239994"/>
                <a:chOff x="4822436" y="1298155"/>
                <a:chExt cx="245298" cy="239994"/>
              </a:xfrm>
              <a:solidFill>
                <a:srgbClr val="000000"/>
              </a:solidFill>
            </p:grpSpPr>
            <p:sp>
              <p:nvSpPr>
                <p:cNvPr id="2347" name="자유형: 도형 2346">
                  <a:extLst>
                    <a:ext uri="{FF2B5EF4-FFF2-40B4-BE49-F238E27FC236}">
                      <a16:creationId xmlns:a16="http://schemas.microsoft.com/office/drawing/2014/main" id="{11CC2B2B-0668-4CF6-B43F-D13B29465533}"/>
                    </a:ext>
                  </a:extLst>
                </p:cNvPr>
                <p:cNvSpPr/>
                <p:nvPr/>
              </p:nvSpPr>
              <p:spPr>
                <a:xfrm>
                  <a:off x="4822436" y="1298155"/>
                  <a:ext cx="245298" cy="239994"/>
                </a:xfrm>
                <a:custGeom>
                  <a:avLst/>
                  <a:gdLst>
                    <a:gd name="connsiteX0" fmla="*/ 0 w 245298"/>
                    <a:gd name="connsiteY0" fmla="*/ 0 h 239994"/>
                    <a:gd name="connsiteX1" fmla="*/ 245299 w 245298"/>
                    <a:gd name="connsiteY1" fmla="*/ 0 h 239994"/>
                    <a:gd name="connsiteX2" fmla="*/ 245299 w 245298"/>
                    <a:gd name="connsiteY2" fmla="*/ 239995 h 239994"/>
                    <a:gd name="connsiteX3" fmla="*/ 0 w 245298"/>
                    <a:gd name="connsiteY3" fmla="*/ 239995 h 239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99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9995"/>
                      </a:lnTo>
                      <a:lnTo>
                        <a:pt x="0" y="23999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48" name="자유형: 도형 2347">
                  <a:extLst>
                    <a:ext uri="{FF2B5EF4-FFF2-40B4-BE49-F238E27FC236}">
                      <a16:creationId xmlns:a16="http://schemas.microsoft.com/office/drawing/2014/main" id="{3175DADB-E1DE-45C1-BBDF-F594F08FC854}"/>
                    </a:ext>
                  </a:extLst>
                </p:cNvPr>
                <p:cNvSpPr/>
                <p:nvPr/>
              </p:nvSpPr>
              <p:spPr>
                <a:xfrm>
                  <a:off x="4822436" y="1298155"/>
                  <a:ext cx="245298" cy="239994"/>
                </a:xfrm>
                <a:custGeom>
                  <a:avLst/>
                  <a:gdLst>
                    <a:gd name="connsiteX0" fmla="*/ 0 w 245298"/>
                    <a:gd name="connsiteY0" fmla="*/ 0 h 239994"/>
                    <a:gd name="connsiteX1" fmla="*/ 245299 w 245298"/>
                    <a:gd name="connsiteY1" fmla="*/ 0 h 239994"/>
                    <a:gd name="connsiteX2" fmla="*/ 245299 w 245298"/>
                    <a:gd name="connsiteY2" fmla="*/ 239995 h 239994"/>
                    <a:gd name="connsiteX3" fmla="*/ 0 w 245298"/>
                    <a:gd name="connsiteY3" fmla="*/ 239995 h 239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99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9995"/>
                      </a:lnTo>
                      <a:lnTo>
                        <a:pt x="0" y="23999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1298155"/>
                <a:ext cx="245298" cy="259220"/>
                <a:chOff x="5129391" y="1298155"/>
                <a:chExt cx="245298" cy="259220"/>
              </a:xfrm>
              <a:solidFill>
                <a:srgbClr val="000000"/>
              </a:solidFill>
            </p:grpSpPr>
            <p:sp>
              <p:nvSpPr>
                <p:cNvPr id="2350" name="자유형: 도형 2349">
                  <a:extLst>
                    <a:ext uri="{FF2B5EF4-FFF2-40B4-BE49-F238E27FC236}">
                      <a16:creationId xmlns:a16="http://schemas.microsoft.com/office/drawing/2014/main" id="{D2C0F7AC-024B-4644-B9F3-CBEB793DB160}"/>
                    </a:ext>
                  </a:extLst>
                </p:cNvPr>
                <p:cNvSpPr/>
                <p:nvPr/>
              </p:nvSpPr>
              <p:spPr>
                <a:xfrm>
                  <a:off x="5129391" y="1298155"/>
                  <a:ext cx="245298" cy="259220"/>
                </a:xfrm>
                <a:custGeom>
                  <a:avLst/>
                  <a:gdLst>
                    <a:gd name="connsiteX0" fmla="*/ 0 w 245298"/>
                    <a:gd name="connsiteY0" fmla="*/ 0 h 259220"/>
                    <a:gd name="connsiteX1" fmla="*/ 245299 w 245298"/>
                    <a:gd name="connsiteY1" fmla="*/ 0 h 259220"/>
                    <a:gd name="connsiteX2" fmla="*/ 245299 w 245298"/>
                    <a:gd name="connsiteY2" fmla="*/ 259221 h 259220"/>
                    <a:gd name="connsiteX3" fmla="*/ 0 w 245298"/>
                    <a:gd name="connsiteY3" fmla="*/ 259221 h 25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92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9221"/>
                      </a:lnTo>
                      <a:lnTo>
                        <a:pt x="0" y="25922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1" name="자유형: 도형 2350">
                  <a:extLst>
                    <a:ext uri="{FF2B5EF4-FFF2-40B4-BE49-F238E27FC236}">
                      <a16:creationId xmlns:a16="http://schemas.microsoft.com/office/drawing/2014/main" id="{33596B72-7EC9-46FC-84F9-69BB1C298EA5}"/>
                    </a:ext>
                  </a:extLst>
                </p:cNvPr>
                <p:cNvSpPr/>
                <p:nvPr/>
              </p:nvSpPr>
              <p:spPr>
                <a:xfrm>
                  <a:off x="5129391" y="1298155"/>
                  <a:ext cx="245298" cy="259220"/>
                </a:xfrm>
                <a:custGeom>
                  <a:avLst/>
                  <a:gdLst>
                    <a:gd name="connsiteX0" fmla="*/ 0 w 245298"/>
                    <a:gd name="connsiteY0" fmla="*/ 0 h 259220"/>
                    <a:gd name="connsiteX1" fmla="*/ 245299 w 245298"/>
                    <a:gd name="connsiteY1" fmla="*/ 0 h 259220"/>
                    <a:gd name="connsiteX2" fmla="*/ 245299 w 245298"/>
                    <a:gd name="connsiteY2" fmla="*/ 259221 h 259220"/>
                    <a:gd name="connsiteX3" fmla="*/ 0 w 245298"/>
                    <a:gd name="connsiteY3" fmla="*/ 259221 h 25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92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9221"/>
                      </a:lnTo>
                      <a:lnTo>
                        <a:pt x="0" y="25922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5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1298155"/>
                <a:ext cx="245298" cy="248613"/>
                <a:chOff x="5435682" y="1298155"/>
                <a:chExt cx="245298" cy="248613"/>
              </a:xfrm>
              <a:solidFill>
                <a:srgbClr val="000000"/>
              </a:solidFill>
            </p:grpSpPr>
            <p:sp>
              <p:nvSpPr>
                <p:cNvPr id="2353" name="자유형: 도형 2352">
                  <a:extLst>
                    <a:ext uri="{FF2B5EF4-FFF2-40B4-BE49-F238E27FC236}">
                      <a16:creationId xmlns:a16="http://schemas.microsoft.com/office/drawing/2014/main" id="{D3C85D6A-BC39-4293-8D8D-6643D56091EB}"/>
                    </a:ext>
                  </a:extLst>
                </p:cNvPr>
                <p:cNvSpPr/>
                <p:nvPr/>
              </p:nvSpPr>
              <p:spPr>
                <a:xfrm>
                  <a:off x="5435682" y="1298155"/>
                  <a:ext cx="245298" cy="248613"/>
                </a:xfrm>
                <a:custGeom>
                  <a:avLst/>
                  <a:gdLst>
                    <a:gd name="connsiteX0" fmla="*/ 0 w 245298"/>
                    <a:gd name="connsiteY0" fmla="*/ 0 h 248613"/>
                    <a:gd name="connsiteX1" fmla="*/ 245299 w 245298"/>
                    <a:gd name="connsiteY1" fmla="*/ 0 h 248613"/>
                    <a:gd name="connsiteX2" fmla="*/ 245299 w 245298"/>
                    <a:gd name="connsiteY2" fmla="*/ 248613 h 248613"/>
                    <a:gd name="connsiteX3" fmla="*/ 0 w 245298"/>
                    <a:gd name="connsiteY3" fmla="*/ 248613 h 24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86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8613"/>
                      </a:lnTo>
                      <a:lnTo>
                        <a:pt x="0" y="2486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4" name="자유형: 도형 2353">
                  <a:extLst>
                    <a:ext uri="{FF2B5EF4-FFF2-40B4-BE49-F238E27FC236}">
                      <a16:creationId xmlns:a16="http://schemas.microsoft.com/office/drawing/2014/main" id="{F93DEC8C-A0FF-4170-8F40-7F6FB4C6510B}"/>
                    </a:ext>
                  </a:extLst>
                </p:cNvPr>
                <p:cNvSpPr/>
                <p:nvPr/>
              </p:nvSpPr>
              <p:spPr>
                <a:xfrm>
                  <a:off x="5435682" y="1298155"/>
                  <a:ext cx="245298" cy="248613"/>
                </a:xfrm>
                <a:custGeom>
                  <a:avLst/>
                  <a:gdLst>
                    <a:gd name="connsiteX0" fmla="*/ 0 w 245298"/>
                    <a:gd name="connsiteY0" fmla="*/ 0 h 248613"/>
                    <a:gd name="connsiteX1" fmla="*/ 245299 w 245298"/>
                    <a:gd name="connsiteY1" fmla="*/ 0 h 248613"/>
                    <a:gd name="connsiteX2" fmla="*/ 245299 w 245298"/>
                    <a:gd name="connsiteY2" fmla="*/ 248613 h 248613"/>
                    <a:gd name="connsiteX3" fmla="*/ 0 w 245298"/>
                    <a:gd name="connsiteY3" fmla="*/ 248613 h 24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86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8613"/>
                      </a:lnTo>
                      <a:lnTo>
                        <a:pt x="0" y="24861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5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1298155"/>
                <a:ext cx="245298" cy="238668"/>
                <a:chOff x="5742637" y="1298155"/>
                <a:chExt cx="245298" cy="238668"/>
              </a:xfrm>
              <a:solidFill>
                <a:srgbClr val="000000"/>
              </a:solidFill>
            </p:grpSpPr>
            <p:sp>
              <p:nvSpPr>
                <p:cNvPr id="2356" name="자유형: 도형 2355">
                  <a:extLst>
                    <a:ext uri="{FF2B5EF4-FFF2-40B4-BE49-F238E27FC236}">
                      <a16:creationId xmlns:a16="http://schemas.microsoft.com/office/drawing/2014/main" id="{E8B604DB-A4F9-46E5-AD24-421C2845C0DC}"/>
                    </a:ext>
                  </a:extLst>
                </p:cNvPr>
                <p:cNvSpPr/>
                <p:nvPr/>
              </p:nvSpPr>
              <p:spPr>
                <a:xfrm>
                  <a:off x="5742637" y="1298155"/>
                  <a:ext cx="245298" cy="238668"/>
                </a:xfrm>
                <a:custGeom>
                  <a:avLst/>
                  <a:gdLst>
                    <a:gd name="connsiteX0" fmla="*/ 0 w 245298"/>
                    <a:gd name="connsiteY0" fmla="*/ 0 h 238668"/>
                    <a:gd name="connsiteX1" fmla="*/ 245299 w 245298"/>
                    <a:gd name="connsiteY1" fmla="*/ 0 h 238668"/>
                    <a:gd name="connsiteX2" fmla="*/ 245299 w 245298"/>
                    <a:gd name="connsiteY2" fmla="*/ 238669 h 238668"/>
                    <a:gd name="connsiteX3" fmla="*/ 0 w 245298"/>
                    <a:gd name="connsiteY3" fmla="*/ 238669 h 23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69"/>
                      </a:lnTo>
                      <a:lnTo>
                        <a:pt x="0" y="23866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7" name="자유형: 도형 2356">
                  <a:extLst>
                    <a:ext uri="{FF2B5EF4-FFF2-40B4-BE49-F238E27FC236}">
                      <a16:creationId xmlns:a16="http://schemas.microsoft.com/office/drawing/2014/main" id="{D8A8532A-64F1-455A-963F-B7347179EE02}"/>
                    </a:ext>
                  </a:extLst>
                </p:cNvPr>
                <p:cNvSpPr/>
                <p:nvPr/>
              </p:nvSpPr>
              <p:spPr>
                <a:xfrm>
                  <a:off x="5742637" y="1298155"/>
                  <a:ext cx="245298" cy="238668"/>
                </a:xfrm>
                <a:custGeom>
                  <a:avLst/>
                  <a:gdLst>
                    <a:gd name="connsiteX0" fmla="*/ 0 w 245298"/>
                    <a:gd name="connsiteY0" fmla="*/ 0 h 238668"/>
                    <a:gd name="connsiteX1" fmla="*/ 245299 w 245298"/>
                    <a:gd name="connsiteY1" fmla="*/ 0 h 238668"/>
                    <a:gd name="connsiteX2" fmla="*/ 245299 w 245298"/>
                    <a:gd name="connsiteY2" fmla="*/ 238669 h 238668"/>
                    <a:gd name="connsiteX3" fmla="*/ 0 w 245298"/>
                    <a:gd name="connsiteY3" fmla="*/ 238669 h 23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69"/>
                      </a:lnTo>
                      <a:lnTo>
                        <a:pt x="0" y="238669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58" name="자유형: 도형 2357">
                <a:extLst>
                  <a:ext uri="{FF2B5EF4-FFF2-40B4-BE49-F238E27FC236}">
                    <a16:creationId xmlns:a16="http://schemas.microsoft.com/office/drawing/2014/main" id="{80812658-52DE-4992-9DD7-FA458392B8C0}"/>
                  </a:ext>
                </a:extLst>
              </p:cNvPr>
              <p:cNvSpPr/>
              <p:nvPr/>
            </p:nvSpPr>
            <p:spPr>
              <a:xfrm>
                <a:off x="452807" y="3120657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8381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9" name="자유형: 도형 2358">
                <a:extLst>
                  <a:ext uri="{FF2B5EF4-FFF2-40B4-BE49-F238E27FC236}">
                    <a16:creationId xmlns:a16="http://schemas.microsoft.com/office/drawing/2014/main" id="{5A1B093A-A650-41E1-8F6D-302656510552}"/>
                  </a:ext>
                </a:extLst>
              </p:cNvPr>
              <p:cNvSpPr/>
              <p:nvPr/>
            </p:nvSpPr>
            <p:spPr>
              <a:xfrm>
                <a:off x="0" y="1274289"/>
                <a:ext cx="6629" cy="6629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6629"/>
                </a:pathLst>
              </a:custGeom>
              <a:noFill/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0" name="자유형: 도형 2359">
                <a:extLst>
                  <a:ext uri="{FF2B5EF4-FFF2-40B4-BE49-F238E27FC236}">
                    <a16:creationId xmlns:a16="http://schemas.microsoft.com/office/drawing/2014/main" id="{8B441BD5-0E33-45B6-8E2D-A8D7BA45A4EC}"/>
                  </a:ext>
                </a:extLst>
              </p:cNvPr>
              <p:cNvSpPr/>
              <p:nvPr/>
            </p:nvSpPr>
            <p:spPr>
              <a:xfrm>
                <a:off x="0" y="1274289"/>
                <a:ext cx="6629" cy="6629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6629"/>
                </a:pathLst>
              </a:custGeom>
              <a:noFill/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1" name="TextBox 2360">
                <a:extLst>
                  <a:ext uri="{FF2B5EF4-FFF2-40B4-BE49-F238E27FC236}">
                    <a16:creationId xmlns:a16="http://schemas.microsoft.com/office/drawing/2014/main" id="{A08C275D-914C-460A-B558-CB73460A9B5D}"/>
                  </a:ext>
                </a:extLst>
              </p:cNvPr>
              <p:cNvSpPr txBox="1"/>
              <p:nvPr/>
            </p:nvSpPr>
            <p:spPr>
              <a:xfrm>
                <a:off x="453771" y="285778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20.41%</a:t>
                </a:r>
              </a:p>
            </p:txBody>
          </p:sp>
          <p:sp>
            <p:nvSpPr>
              <p:cNvPr id="2362" name="TextBox 2361">
                <a:extLst>
                  <a:ext uri="{FF2B5EF4-FFF2-40B4-BE49-F238E27FC236}">
                    <a16:creationId xmlns:a16="http://schemas.microsoft.com/office/drawing/2014/main" id="{C6D53D7E-EDD6-42DE-B0EC-4714A201883C}"/>
                  </a:ext>
                </a:extLst>
              </p:cNvPr>
              <p:cNvSpPr txBox="1"/>
              <p:nvPr/>
            </p:nvSpPr>
            <p:spPr>
              <a:xfrm>
                <a:off x="760428" y="28693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19.14%</a:t>
                </a:r>
              </a:p>
            </p:txBody>
          </p:sp>
          <p:sp>
            <p:nvSpPr>
              <p:cNvPr id="2363" name="TextBox 2362">
                <a:extLst>
                  <a:ext uri="{FF2B5EF4-FFF2-40B4-BE49-F238E27FC236}">
                    <a16:creationId xmlns:a16="http://schemas.microsoft.com/office/drawing/2014/main" id="{245256C8-0C30-4ACE-B6AE-AD930792F157}"/>
                  </a:ext>
                </a:extLst>
              </p:cNvPr>
              <p:cNvSpPr txBox="1"/>
              <p:nvPr/>
            </p:nvSpPr>
            <p:spPr>
              <a:xfrm>
                <a:off x="1067085" y="286652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19.45%</a:t>
                </a:r>
              </a:p>
            </p:txBody>
          </p:sp>
          <p:sp>
            <p:nvSpPr>
              <p:cNvPr id="2364" name="TextBox 2363">
                <a:extLst>
                  <a:ext uri="{FF2B5EF4-FFF2-40B4-BE49-F238E27FC236}">
                    <a16:creationId xmlns:a16="http://schemas.microsoft.com/office/drawing/2014/main" id="{D44B2792-8098-4AFC-8E47-01A85381F773}"/>
                  </a:ext>
                </a:extLst>
              </p:cNvPr>
              <p:cNvSpPr txBox="1"/>
              <p:nvPr/>
            </p:nvSpPr>
            <p:spPr>
              <a:xfrm>
                <a:off x="1373748" y="285118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21.13%</a:t>
                </a:r>
              </a:p>
            </p:txBody>
          </p:sp>
          <p:sp>
            <p:nvSpPr>
              <p:cNvPr id="2365" name="TextBox 2364">
                <a:extLst>
                  <a:ext uri="{FF2B5EF4-FFF2-40B4-BE49-F238E27FC236}">
                    <a16:creationId xmlns:a16="http://schemas.microsoft.com/office/drawing/2014/main" id="{5D59C4FD-3CFE-47CC-9C20-9B61AD7DC8DC}"/>
                  </a:ext>
                </a:extLst>
              </p:cNvPr>
              <p:cNvSpPr txBox="1"/>
              <p:nvPr/>
            </p:nvSpPr>
            <p:spPr>
              <a:xfrm>
                <a:off x="1680404" y="286662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19.44%</a:t>
                </a:r>
              </a:p>
            </p:txBody>
          </p:sp>
          <p:sp>
            <p:nvSpPr>
              <p:cNvPr id="2366" name="TextBox 2365">
                <a:extLst>
                  <a:ext uri="{FF2B5EF4-FFF2-40B4-BE49-F238E27FC236}">
                    <a16:creationId xmlns:a16="http://schemas.microsoft.com/office/drawing/2014/main" id="{984185B0-3696-4499-9D48-46CBBB5C9722}"/>
                  </a:ext>
                </a:extLst>
              </p:cNvPr>
              <p:cNvSpPr txBox="1"/>
              <p:nvPr/>
            </p:nvSpPr>
            <p:spPr>
              <a:xfrm>
                <a:off x="1987060" y="287981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17.99%</a:t>
                </a:r>
              </a:p>
            </p:txBody>
          </p:sp>
          <p:sp>
            <p:nvSpPr>
              <p:cNvPr id="2367" name="TextBox 2366">
                <a:extLst>
                  <a:ext uri="{FF2B5EF4-FFF2-40B4-BE49-F238E27FC236}">
                    <a16:creationId xmlns:a16="http://schemas.microsoft.com/office/drawing/2014/main" id="{55275444-D424-47A7-B98B-8CE072D929A9}"/>
                  </a:ext>
                </a:extLst>
              </p:cNvPr>
              <p:cNvSpPr txBox="1"/>
              <p:nvPr/>
            </p:nvSpPr>
            <p:spPr>
              <a:xfrm>
                <a:off x="2293716" y="28714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18.91%</a:t>
                </a:r>
              </a:p>
            </p:txBody>
          </p:sp>
          <p:sp>
            <p:nvSpPr>
              <p:cNvPr id="2368" name="TextBox 2367">
                <a:extLst>
                  <a:ext uri="{FF2B5EF4-FFF2-40B4-BE49-F238E27FC236}">
                    <a16:creationId xmlns:a16="http://schemas.microsoft.com/office/drawing/2014/main" id="{000CF552-61AC-43EF-8511-34597D5D47E7}"/>
                  </a:ext>
                </a:extLst>
              </p:cNvPr>
              <p:cNvSpPr txBox="1"/>
              <p:nvPr/>
            </p:nvSpPr>
            <p:spPr>
              <a:xfrm>
                <a:off x="2600373" y="287244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18.80%</a:t>
                </a:r>
              </a:p>
            </p:txBody>
          </p:sp>
          <p:sp>
            <p:nvSpPr>
              <p:cNvPr id="2369" name="TextBox 2368">
                <a:extLst>
                  <a:ext uri="{FF2B5EF4-FFF2-40B4-BE49-F238E27FC236}">
                    <a16:creationId xmlns:a16="http://schemas.microsoft.com/office/drawing/2014/main" id="{3DB59B2C-9CE8-4411-92BA-427DAFCCE4E8}"/>
                  </a:ext>
                </a:extLst>
              </p:cNvPr>
              <p:cNvSpPr txBox="1"/>
              <p:nvPr/>
            </p:nvSpPr>
            <p:spPr>
              <a:xfrm>
                <a:off x="2907029" y="287609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18.40%</a:t>
                </a:r>
              </a:p>
            </p:txBody>
          </p:sp>
          <p:sp>
            <p:nvSpPr>
              <p:cNvPr id="2370" name="TextBox 2369">
                <a:extLst>
                  <a:ext uri="{FF2B5EF4-FFF2-40B4-BE49-F238E27FC236}">
                    <a16:creationId xmlns:a16="http://schemas.microsoft.com/office/drawing/2014/main" id="{18EFC304-0E78-401E-9D9C-4DE1427E6F28}"/>
                  </a:ext>
                </a:extLst>
              </p:cNvPr>
              <p:cNvSpPr txBox="1"/>
              <p:nvPr/>
            </p:nvSpPr>
            <p:spPr>
              <a:xfrm>
                <a:off x="3213692" y="283791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22.59%</a:t>
                </a:r>
              </a:p>
            </p:txBody>
          </p:sp>
          <p:sp>
            <p:nvSpPr>
              <p:cNvPr id="2371" name="TextBox 2370">
                <a:extLst>
                  <a:ext uri="{FF2B5EF4-FFF2-40B4-BE49-F238E27FC236}">
                    <a16:creationId xmlns:a16="http://schemas.microsoft.com/office/drawing/2014/main" id="{527F77C0-425A-429A-9C85-00742841F744}"/>
                  </a:ext>
                </a:extLst>
              </p:cNvPr>
              <p:cNvSpPr txBox="1"/>
              <p:nvPr/>
            </p:nvSpPr>
            <p:spPr>
              <a:xfrm>
                <a:off x="3520348" y="289454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16.37%</a:t>
                </a:r>
              </a:p>
            </p:txBody>
          </p:sp>
          <p:sp>
            <p:nvSpPr>
              <p:cNvPr id="2372" name="TextBox 2371">
                <a:extLst>
                  <a:ext uri="{FF2B5EF4-FFF2-40B4-BE49-F238E27FC236}">
                    <a16:creationId xmlns:a16="http://schemas.microsoft.com/office/drawing/2014/main" id="{B8E82B67-D0AD-463C-85B2-7B7EF9055251}"/>
                  </a:ext>
                </a:extLst>
              </p:cNvPr>
              <p:cNvSpPr txBox="1"/>
              <p:nvPr/>
            </p:nvSpPr>
            <p:spPr>
              <a:xfrm>
                <a:off x="3827005" y="286718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19.38%</a:t>
                </a:r>
              </a:p>
            </p:txBody>
          </p:sp>
          <p:sp>
            <p:nvSpPr>
              <p:cNvPr id="2373" name="TextBox 2372">
                <a:extLst>
                  <a:ext uri="{FF2B5EF4-FFF2-40B4-BE49-F238E27FC236}">
                    <a16:creationId xmlns:a16="http://schemas.microsoft.com/office/drawing/2014/main" id="{F0159263-E206-44D3-B627-9982124E36C0}"/>
                  </a:ext>
                </a:extLst>
              </p:cNvPr>
              <p:cNvSpPr txBox="1"/>
              <p:nvPr/>
            </p:nvSpPr>
            <p:spPr>
              <a:xfrm>
                <a:off x="4133661" y="285795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20.39%</a:t>
                </a:r>
              </a:p>
            </p:txBody>
          </p:sp>
          <p:sp>
            <p:nvSpPr>
              <p:cNvPr id="2374" name="TextBox 2373">
                <a:extLst>
                  <a:ext uri="{FF2B5EF4-FFF2-40B4-BE49-F238E27FC236}">
                    <a16:creationId xmlns:a16="http://schemas.microsoft.com/office/drawing/2014/main" id="{09C6666A-215E-47A9-9E8D-96173BDCBDF5}"/>
                  </a:ext>
                </a:extLst>
              </p:cNvPr>
              <p:cNvSpPr txBox="1"/>
              <p:nvPr/>
            </p:nvSpPr>
            <p:spPr>
              <a:xfrm>
                <a:off x="4440317" y="287185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18.86%</a:t>
                </a:r>
              </a:p>
            </p:txBody>
          </p:sp>
          <p:sp>
            <p:nvSpPr>
              <p:cNvPr id="2375" name="TextBox 2374">
                <a:extLst>
                  <a:ext uri="{FF2B5EF4-FFF2-40B4-BE49-F238E27FC236}">
                    <a16:creationId xmlns:a16="http://schemas.microsoft.com/office/drawing/2014/main" id="{A5C26285-8AC6-4A78-BB91-168252E9762B}"/>
                  </a:ext>
                </a:extLst>
              </p:cNvPr>
              <p:cNvSpPr txBox="1"/>
              <p:nvPr/>
            </p:nvSpPr>
            <p:spPr>
              <a:xfrm>
                <a:off x="4746974" y="284920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21.35%</a:t>
                </a:r>
              </a:p>
            </p:txBody>
          </p:sp>
          <p:sp>
            <p:nvSpPr>
              <p:cNvPr id="2376" name="TextBox 2375">
                <a:extLst>
                  <a:ext uri="{FF2B5EF4-FFF2-40B4-BE49-F238E27FC236}">
                    <a16:creationId xmlns:a16="http://schemas.microsoft.com/office/drawing/2014/main" id="{BEE3A2C8-CDD4-4610-A083-83F6CA653BC1}"/>
                  </a:ext>
                </a:extLst>
              </p:cNvPr>
              <p:cNvSpPr txBox="1"/>
              <p:nvPr/>
            </p:nvSpPr>
            <p:spPr>
              <a:xfrm>
                <a:off x="5053637" y="284518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21.79%</a:t>
                </a:r>
              </a:p>
            </p:txBody>
          </p:sp>
          <p:sp>
            <p:nvSpPr>
              <p:cNvPr id="2377" name="TextBox 2376">
                <a:extLst>
                  <a:ext uri="{FF2B5EF4-FFF2-40B4-BE49-F238E27FC236}">
                    <a16:creationId xmlns:a16="http://schemas.microsoft.com/office/drawing/2014/main" id="{02F1E51D-B490-41C0-BAEC-F2495F0C9F28}"/>
                  </a:ext>
                </a:extLst>
              </p:cNvPr>
              <p:cNvSpPr txBox="1"/>
              <p:nvPr/>
            </p:nvSpPr>
            <p:spPr>
              <a:xfrm>
                <a:off x="5360293" y="285495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20.72%</a:t>
                </a:r>
              </a:p>
            </p:txBody>
          </p:sp>
          <p:sp>
            <p:nvSpPr>
              <p:cNvPr id="2378" name="TextBox 2377">
                <a:extLst>
                  <a:ext uri="{FF2B5EF4-FFF2-40B4-BE49-F238E27FC236}">
                    <a16:creationId xmlns:a16="http://schemas.microsoft.com/office/drawing/2014/main" id="{74623C0C-438D-448A-8204-5823A67C37F4}"/>
                  </a:ext>
                </a:extLst>
              </p:cNvPr>
              <p:cNvSpPr txBox="1"/>
              <p:nvPr/>
            </p:nvSpPr>
            <p:spPr>
              <a:xfrm>
                <a:off x="5666949" y="283683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22.71%</a:t>
                </a:r>
              </a:p>
            </p:txBody>
          </p:sp>
          <p:sp>
            <p:nvSpPr>
              <p:cNvPr id="2379" name="TextBox 2378">
                <a:extLst>
                  <a:ext uri="{FF2B5EF4-FFF2-40B4-BE49-F238E27FC236}">
                    <a16:creationId xmlns:a16="http://schemas.microsoft.com/office/drawing/2014/main" id="{97A31152-AC52-485E-B26F-82189481F78A}"/>
                  </a:ext>
                </a:extLst>
              </p:cNvPr>
              <p:cNvSpPr txBox="1"/>
              <p:nvPr/>
            </p:nvSpPr>
            <p:spPr>
              <a:xfrm>
                <a:off x="470708" y="258404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9.63%</a:t>
                </a:r>
              </a:p>
            </p:txBody>
          </p:sp>
          <p:sp>
            <p:nvSpPr>
              <p:cNvPr id="2380" name="TextBox 2379">
                <a:extLst>
                  <a:ext uri="{FF2B5EF4-FFF2-40B4-BE49-F238E27FC236}">
                    <a16:creationId xmlns:a16="http://schemas.microsoft.com/office/drawing/2014/main" id="{C2D5C268-3E08-4003-BF6F-FFE9E29EC42A}"/>
                  </a:ext>
                </a:extLst>
              </p:cNvPr>
              <p:cNvSpPr txBox="1"/>
              <p:nvPr/>
            </p:nvSpPr>
            <p:spPr>
              <a:xfrm>
                <a:off x="777367" y="260857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9.48%</a:t>
                </a:r>
              </a:p>
            </p:txBody>
          </p:sp>
          <p:sp>
            <p:nvSpPr>
              <p:cNvPr id="2381" name="TextBox 2380">
                <a:extLst>
                  <a:ext uri="{FF2B5EF4-FFF2-40B4-BE49-F238E27FC236}">
                    <a16:creationId xmlns:a16="http://schemas.microsoft.com/office/drawing/2014/main" id="{FA45AD4E-A3FE-447E-93B2-A2ADACF0A29C}"/>
                  </a:ext>
                </a:extLst>
              </p:cNvPr>
              <p:cNvSpPr txBox="1"/>
              <p:nvPr/>
            </p:nvSpPr>
            <p:spPr>
              <a:xfrm>
                <a:off x="1084023" y="259858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9.96%</a:t>
                </a:r>
              </a:p>
            </p:txBody>
          </p:sp>
          <p:sp>
            <p:nvSpPr>
              <p:cNvPr id="2382" name="TextBox 2381">
                <a:extLst>
                  <a:ext uri="{FF2B5EF4-FFF2-40B4-BE49-F238E27FC236}">
                    <a16:creationId xmlns:a16="http://schemas.microsoft.com/office/drawing/2014/main" id="{B45BF17F-15FA-446F-83B4-6CAB02613E6C}"/>
                  </a:ext>
                </a:extLst>
              </p:cNvPr>
              <p:cNvSpPr txBox="1"/>
              <p:nvPr/>
            </p:nvSpPr>
            <p:spPr>
              <a:xfrm>
                <a:off x="1390680" y="257096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9.62%</a:t>
                </a:r>
              </a:p>
            </p:txBody>
          </p:sp>
          <p:sp>
            <p:nvSpPr>
              <p:cNvPr id="2383" name="TextBox 2382">
                <a:extLst>
                  <a:ext uri="{FF2B5EF4-FFF2-40B4-BE49-F238E27FC236}">
                    <a16:creationId xmlns:a16="http://schemas.microsoft.com/office/drawing/2014/main" id="{F2C8DF7D-D620-4699-9EC7-7561DD26499D}"/>
                  </a:ext>
                </a:extLst>
              </p:cNvPr>
              <p:cNvSpPr txBox="1"/>
              <p:nvPr/>
            </p:nvSpPr>
            <p:spPr>
              <a:xfrm>
                <a:off x="1680404" y="258232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11.76%</a:t>
                </a:r>
              </a:p>
            </p:txBody>
          </p:sp>
          <p:sp>
            <p:nvSpPr>
              <p:cNvPr id="2384" name="TextBox 2383">
                <a:extLst>
                  <a:ext uri="{FF2B5EF4-FFF2-40B4-BE49-F238E27FC236}">
                    <a16:creationId xmlns:a16="http://schemas.microsoft.com/office/drawing/2014/main" id="{5BC7E45B-CEBC-49B9-A60B-D158599F3D60}"/>
                  </a:ext>
                </a:extLst>
              </p:cNvPr>
              <p:cNvSpPr txBox="1"/>
              <p:nvPr/>
            </p:nvSpPr>
            <p:spPr>
              <a:xfrm>
                <a:off x="1987060" y="257865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15.06%</a:t>
                </a:r>
              </a:p>
            </p:txBody>
          </p:sp>
          <p:sp>
            <p:nvSpPr>
              <p:cNvPr id="2385" name="TextBox 2384">
                <a:extLst>
                  <a:ext uri="{FF2B5EF4-FFF2-40B4-BE49-F238E27FC236}">
                    <a16:creationId xmlns:a16="http://schemas.microsoft.com/office/drawing/2014/main" id="{C86FC1A1-7399-4D92-B0A0-37C99676F367}"/>
                  </a:ext>
                </a:extLst>
              </p:cNvPr>
              <p:cNvSpPr txBox="1"/>
              <p:nvPr/>
            </p:nvSpPr>
            <p:spPr>
              <a:xfrm>
                <a:off x="2293716" y="257995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13.07%</a:t>
                </a:r>
              </a:p>
            </p:txBody>
          </p:sp>
          <p:sp>
            <p:nvSpPr>
              <p:cNvPr id="2386" name="TextBox 2385">
                <a:extLst>
                  <a:ext uri="{FF2B5EF4-FFF2-40B4-BE49-F238E27FC236}">
                    <a16:creationId xmlns:a16="http://schemas.microsoft.com/office/drawing/2014/main" id="{2943E0B3-A331-4063-96CD-82918B330996}"/>
                  </a:ext>
                </a:extLst>
              </p:cNvPr>
              <p:cNvSpPr txBox="1"/>
              <p:nvPr/>
            </p:nvSpPr>
            <p:spPr>
              <a:xfrm>
                <a:off x="2600373" y="258567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12.67%</a:t>
                </a:r>
              </a:p>
            </p:txBody>
          </p:sp>
          <p:sp>
            <p:nvSpPr>
              <p:cNvPr id="2387" name="TextBox 2386">
                <a:extLst>
                  <a:ext uri="{FF2B5EF4-FFF2-40B4-BE49-F238E27FC236}">
                    <a16:creationId xmlns:a16="http://schemas.microsoft.com/office/drawing/2014/main" id="{99AD21D4-E8CD-4CE2-AA5C-A2ECBC0CA826}"/>
                  </a:ext>
                </a:extLst>
              </p:cNvPr>
              <p:cNvSpPr txBox="1"/>
              <p:nvPr/>
            </p:nvSpPr>
            <p:spPr>
              <a:xfrm>
                <a:off x="2907029" y="259763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12.16%</a:t>
                </a:r>
              </a:p>
            </p:txBody>
          </p:sp>
          <p:sp>
            <p:nvSpPr>
              <p:cNvPr id="2388" name="TextBox 2387">
                <a:extLst>
                  <a:ext uri="{FF2B5EF4-FFF2-40B4-BE49-F238E27FC236}">
                    <a16:creationId xmlns:a16="http://schemas.microsoft.com/office/drawing/2014/main" id="{DF4DFDB3-E79B-48C4-90B0-42162ACCFA33}"/>
                  </a:ext>
                </a:extLst>
              </p:cNvPr>
              <p:cNvSpPr txBox="1"/>
              <p:nvPr/>
            </p:nvSpPr>
            <p:spPr>
              <a:xfrm>
                <a:off x="3213692" y="253106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11.09%</a:t>
                </a:r>
              </a:p>
            </p:txBody>
          </p:sp>
          <p:sp>
            <p:nvSpPr>
              <p:cNvPr id="2389" name="TextBox 2388">
                <a:extLst>
                  <a:ext uri="{FF2B5EF4-FFF2-40B4-BE49-F238E27FC236}">
                    <a16:creationId xmlns:a16="http://schemas.microsoft.com/office/drawing/2014/main" id="{E02F3938-3F56-4931-B207-D2C6018CAC9F}"/>
                  </a:ext>
                </a:extLst>
              </p:cNvPr>
              <p:cNvSpPr txBox="1"/>
              <p:nvPr/>
            </p:nvSpPr>
            <p:spPr>
              <a:xfrm>
                <a:off x="3520348" y="263607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11.99%</a:t>
                </a:r>
              </a:p>
            </p:txBody>
          </p:sp>
          <p:sp>
            <p:nvSpPr>
              <p:cNvPr id="2390" name="TextBox 2389">
                <a:extLst>
                  <a:ext uri="{FF2B5EF4-FFF2-40B4-BE49-F238E27FC236}">
                    <a16:creationId xmlns:a16="http://schemas.microsoft.com/office/drawing/2014/main" id="{F872C3CB-D27B-4B1A-A2A3-0A162A05DE44}"/>
                  </a:ext>
                </a:extLst>
              </p:cNvPr>
              <p:cNvSpPr txBox="1"/>
              <p:nvPr/>
            </p:nvSpPr>
            <p:spPr>
              <a:xfrm>
                <a:off x="3827005" y="259018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11.02%</a:t>
                </a:r>
              </a:p>
            </p:txBody>
          </p:sp>
          <p:sp>
            <p:nvSpPr>
              <p:cNvPr id="2391" name="TextBox 2390">
                <a:extLst>
                  <a:ext uri="{FF2B5EF4-FFF2-40B4-BE49-F238E27FC236}">
                    <a16:creationId xmlns:a16="http://schemas.microsoft.com/office/drawing/2014/main" id="{8971F3EF-8E7A-4D92-AB1A-774FD5CA13F1}"/>
                  </a:ext>
                </a:extLst>
              </p:cNvPr>
              <p:cNvSpPr txBox="1"/>
              <p:nvPr/>
            </p:nvSpPr>
            <p:spPr>
              <a:xfrm>
                <a:off x="4133661" y="25766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10.48%</a:t>
                </a:r>
              </a:p>
            </p:txBody>
          </p:sp>
          <p:sp>
            <p:nvSpPr>
              <p:cNvPr id="2392" name="TextBox 2391">
                <a:extLst>
                  <a:ext uri="{FF2B5EF4-FFF2-40B4-BE49-F238E27FC236}">
                    <a16:creationId xmlns:a16="http://schemas.microsoft.com/office/drawing/2014/main" id="{F639DC5A-7850-46BB-A906-9568BABFC2D5}"/>
                  </a:ext>
                </a:extLst>
              </p:cNvPr>
              <p:cNvSpPr txBox="1"/>
              <p:nvPr/>
            </p:nvSpPr>
            <p:spPr>
              <a:xfrm>
                <a:off x="4440317" y="260745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10.15%</a:t>
                </a:r>
              </a:p>
            </p:txBody>
          </p:sp>
          <p:sp>
            <p:nvSpPr>
              <p:cNvPr id="2393" name="TextBox 2392">
                <a:extLst>
                  <a:ext uri="{FF2B5EF4-FFF2-40B4-BE49-F238E27FC236}">
                    <a16:creationId xmlns:a16="http://schemas.microsoft.com/office/drawing/2014/main" id="{FA2AFF1A-7807-4E1A-9C9F-C62FAC76EF6F}"/>
                  </a:ext>
                </a:extLst>
              </p:cNvPr>
              <p:cNvSpPr txBox="1"/>
              <p:nvPr/>
            </p:nvSpPr>
            <p:spPr>
              <a:xfrm>
                <a:off x="4763912" y="256605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9.72%</a:t>
                </a:r>
              </a:p>
            </p:txBody>
          </p:sp>
          <p:sp>
            <p:nvSpPr>
              <p:cNvPr id="2394" name="TextBox 2393">
                <a:extLst>
                  <a:ext uri="{FF2B5EF4-FFF2-40B4-BE49-F238E27FC236}">
                    <a16:creationId xmlns:a16="http://schemas.microsoft.com/office/drawing/2014/main" id="{B7C49D72-538C-4232-8304-3A89B61B8121}"/>
                  </a:ext>
                </a:extLst>
              </p:cNvPr>
              <p:cNvSpPr txBox="1"/>
              <p:nvPr/>
            </p:nvSpPr>
            <p:spPr>
              <a:xfrm>
                <a:off x="5070569" y="2566142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8.83%</a:t>
                </a:r>
              </a:p>
            </p:txBody>
          </p:sp>
          <p:sp>
            <p:nvSpPr>
              <p:cNvPr id="2395" name="TextBox 2394">
                <a:extLst>
                  <a:ext uri="{FF2B5EF4-FFF2-40B4-BE49-F238E27FC236}">
                    <a16:creationId xmlns:a16="http://schemas.microsoft.com/office/drawing/2014/main" id="{046904A3-2370-4B3B-9299-54D69595C193}"/>
                  </a:ext>
                </a:extLst>
              </p:cNvPr>
              <p:cNvSpPr txBox="1"/>
              <p:nvPr/>
            </p:nvSpPr>
            <p:spPr>
              <a:xfrm>
                <a:off x="5377232" y="2576239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9.87%</a:t>
                </a:r>
              </a:p>
            </p:txBody>
          </p:sp>
          <p:sp>
            <p:nvSpPr>
              <p:cNvPr id="2396" name="TextBox 2395">
                <a:extLst>
                  <a:ext uri="{FF2B5EF4-FFF2-40B4-BE49-F238E27FC236}">
                    <a16:creationId xmlns:a16="http://schemas.microsoft.com/office/drawing/2014/main" id="{2ED0E609-912E-4654-9AA8-7C499A99CEF8}"/>
                  </a:ext>
                </a:extLst>
              </p:cNvPr>
              <p:cNvSpPr txBox="1"/>
              <p:nvPr/>
            </p:nvSpPr>
            <p:spPr>
              <a:xfrm>
                <a:off x="5666949" y="253561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10.35%</a:t>
                </a:r>
              </a:p>
            </p:txBody>
          </p:sp>
          <p:sp>
            <p:nvSpPr>
              <p:cNvPr id="2397" name="TextBox 2396">
                <a:extLst>
                  <a:ext uri="{FF2B5EF4-FFF2-40B4-BE49-F238E27FC236}">
                    <a16:creationId xmlns:a16="http://schemas.microsoft.com/office/drawing/2014/main" id="{4E03864B-DD00-4C8C-B3E4-C16B693D82A7}"/>
                  </a:ext>
                </a:extLst>
              </p:cNvPr>
              <p:cNvSpPr txBox="1"/>
              <p:nvPr/>
            </p:nvSpPr>
            <p:spPr>
              <a:xfrm>
                <a:off x="453771" y="224059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28.06%</a:t>
                </a:r>
              </a:p>
            </p:txBody>
          </p:sp>
          <p:sp>
            <p:nvSpPr>
              <p:cNvPr id="2398" name="TextBox 2397">
                <a:extLst>
                  <a:ext uri="{FF2B5EF4-FFF2-40B4-BE49-F238E27FC236}">
                    <a16:creationId xmlns:a16="http://schemas.microsoft.com/office/drawing/2014/main" id="{2F661AAF-B239-40BC-B6CF-C5A4541EA8DB}"/>
                  </a:ext>
                </a:extLst>
              </p:cNvPr>
              <p:cNvSpPr txBox="1"/>
              <p:nvPr/>
            </p:nvSpPr>
            <p:spPr>
              <a:xfrm>
                <a:off x="760428" y="225519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29.30%</a:t>
                </a:r>
              </a:p>
            </p:txBody>
          </p:sp>
          <p:sp>
            <p:nvSpPr>
              <p:cNvPr id="2399" name="TextBox 2398">
                <a:extLst>
                  <a:ext uri="{FF2B5EF4-FFF2-40B4-BE49-F238E27FC236}">
                    <a16:creationId xmlns:a16="http://schemas.microsoft.com/office/drawing/2014/main" id="{D3F65DD0-2079-4C99-B172-F8638B647A5F}"/>
                  </a:ext>
                </a:extLst>
              </p:cNvPr>
              <p:cNvSpPr txBox="1"/>
              <p:nvPr/>
            </p:nvSpPr>
            <p:spPr>
              <a:xfrm>
                <a:off x="1067085" y="225006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28.29%</a:t>
                </a:r>
              </a:p>
            </p:txBody>
          </p:sp>
          <p:sp>
            <p:nvSpPr>
              <p:cNvPr id="2400" name="TextBox 2399">
                <a:extLst>
                  <a:ext uri="{FF2B5EF4-FFF2-40B4-BE49-F238E27FC236}">
                    <a16:creationId xmlns:a16="http://schemas.microsoft.com/office/drawing/2014/main" id="{52B921B4-0592-447E-821D-DBE10C2355D4}"/>
                  </a:ext>
                </a:extLst>
              </p:cNvPr>
              <p:cNvSpPr txBox="1"/>
              <p:nvPr/>
            </p:nvSpPr>
            <p:spPr>
              <a:xfrm>
                <a:off x="1373748" y="222974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27.83%</a:t>
                </a:r>
              </a:p>
            </p:txBody>
          </p:sp>
          <p:sp>
            <p:nvSpPr>
              <p:cNvPr id="2401" name="TextBox 2400">
                <a:extLst>
                  <a:ext uri="{FF2B5EF4-FFF2-40B4-BE49-F238E27FC236}">
                    <a16:creationId xmlns:a16="http://schemas.microsoft.com/office/drawing/2014/main" id="{B865382B-FAF3-4870-9572-6E0ED1CCD73E}"/>
                  </a:ext>
                </a:extLst>
              </p:cNvPr>
              <p:cNvSpPr txBox="1"/>
              <p:nvPr/>
            </p:nvSpPr>
            <p:spPr>
              <a:xfrm>
                <a:off x="1680404" y="222551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27.40%</a:t>
                </a:r>
              </a:p>
            </p:txBody>
          </p:sp>
          <p:sp>
            <p:nvSpPr>
              <p:cNvPr id="2402" name="TextBox 2401">
                <a:extLst>
                  <a:ext uri="{FF2B5EF4-FFF2-40B4-BE49-F238E27FC236}">
                    <a16:creationId xmlns:a16="http://schemas.microsoft.com/office/drawing/2014/main" id="{4CAD922C-689C-4518-BF3A-5714D4C868C9}"/>
                  </a:ext>
                </a:extLst>
              </p:cNvPr>
              <p:cNvSpPr txBox="1"/>
              <p:nvPr/>
            </p:nvSpPr>
            <p:spPr>
              <a:xfrm>
                <a:off x="1987060" y="219154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27.42%</a:t>
                </a:r>
              </a:p>
            </p:txBody>
          </p:sp>
          <p:sp>
            <p:nvSpPr>
              <p:cNvPr id="2403" name="TextBox 2402">
                <a:extLst>
                  <a:ext uri="{FF2B5EF4-FFF2-40B4-BE49-F238E27FC236}">
                    <a16:creationId xmlns:a16="http://schemas.microsoft.com/office/drawing/2014/main" id="{B6683317-19CA-48D3-800C-055D157E3D30}"/>
                  </a:ext>
                </a:extLst>
              </p:cNvPr>
              <p:cNvSpPr txBox="1"/>
              <p:nvPr/>
            </p:nvSpPr>
            <p:spPr>
              <a:xfrm>
                <a:off x="2293716" y="219513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29.16%</a:t>
                </a:r>
              </a:p>
            </p:txBody>
          </p:sp>
          <p:sp>
            <p:nvSpPr>
              <p:cNvPr id="2404" name="TextBox 2403">
                <a:extLst>
                  <a:ext uri="{FF2B5EF4-FFF2-40B4-BE49-F238E27FC236}">
                    <a16:creationId xmlns:a16="http://schemas.microsoft.com/office/drawing/2014/main" id="{3EB124CC-E29D-47CC-B195-C92939F8CD1F}"/>
                  </a:ext>
                </a:extLst>
              </p:cNvPr>
              <p:cNvSpPr txBox="1"/>
              <p:nvPr/>
            </p:nvSpPr>
            <p:spPr>
              <a:xfrm>
                <a:off x="2600373" y="221268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28.26%</a:t>
                </a:r>
              </a:p>
            </p:txBody>
          </p:sp>
          <p:sp>
            <p:nvSpPr>
              <p:cNvPr id="2405" name="TextBox 2404">
                <a:extLst>
                  <a:ext uri="{FF2B5EF4-FFF2-40B4-BE49-F238E27FC236}">
                    <a16:creationId xmlns:a16="http://schemas.microsoft.com/office/drawing/2014/main" id="{1AFAEDF6-7F0F-4F61-9C51-4321778332E7}"/>
                  </a:ext>
                </a:extLst>
              </p:cNvPr>
              <p:cNvSpPr txBox="1"/>
              <p:nvPr/>
            </p:nvSpPr>
            <p:spPr>
              <a:xfrm>
                <a:off x="2907029" y="222853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28.35%</a:t>
                </a:r>
              </a:p>
            </p:txBody>
          </p:sp>
          <p:sp>
            <p:nvSpPr>
              <p:cNvPr id="2406" name="TextBox 2405">
                <a:extLst>
                  <a:ext uri="{FF2B5EF4-FFF2-40B4-BE49-F238E27FC236}">
                    <a16:creationId xmlns:a16="http://schemas.microsoft.com/office/drawing/2014/main" id="{D65AF0B9-CD5B-4C6E-8AD6-D0E02494463E}"/>
                  </a:ext>
                </a:extLst>
              </p:cNvPr>
              <p:cNvSpPr txBox="1"/>
              <p:nvPr/>
            </p:nvSpPr>
            <p:spPr>
              <a:xfrm>
                <a:off x="3213692" y="218002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27.44%</a:t>
                </a:r>
              </a:p>
            </p:txBody>
          </p:sp>
          <p:sp>
            <p:nvSpPr>
              <p:cNvPr id="2407" name="TextBox 2406">
                <a:extLst>
                  <a:ext uri="{FF2B5EF4-FFF2-40B4-BE49-F238E27FC236}">
                    <a16:creationId xmlns:a16="http://schemas.microsoft.com/office/drawing/2014/main" id="{0B1B148D-DF59-4E94-89B3-EA789495FA05}"/>
                  </a:ext>
                </a:extLst>
              </p:cNvPr>
              <p:cNvSpPr txBox="1"/>
              <p:nvPr/>
            </p:nvSpPr>
            <p:spPr>
              <a:xfrm>
                <a:off x="3520348" y="225146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30.22%</a:t>
                </a:r>
              </a:p>
            </p:txBody>
          </p:sp>
          <p:sp>
            <p:nvSpPr>
              <p:cNvPr id="2408" name="TextBox 2407">
                <a:extLst>
                  <a:ext uri="{FF2B5EF4-FFF2-40B4-BE49-F238E27FC236}">
                    <a16:creationId xmlns:a16="http://schemas.microsoft.com/office/drawing/2014/main" id="{167EDA73-B85F-4A0E-8A11-6122285D4219}"/>
                  </a:ext>
                </a:extLst>
              </p:cNvPr>
              <p:cNvSpPr txBox="1"/>
              <p:nvPr/>
            </p:nvSpPr>
            <p:spPr>
              <a:xfrm>
                <a:off x="3827005" y="222358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29.21%</a:t>
                </a:r>
              </a:p>
            </p:txBody>
          </p:sp>
          <p:sp>
            <p:nvSpPr>
              <p:cNvPr id="2409" name="TextBox 2408">
                <a:extLst>
                  <a:ext uri="{FF2B5EF4-FFF2-40B4-BE49-F238E27FC236}">
                    <a16:creationId xmlns:a16="http://schemas.microsoft.com/office/drawing/2014/main" id="{5512D14F-69EE-4E0B-8F3A-502FBD943F69}"/>
                  </a:ext>
                </a:extLst>
              </p:cNvPr>
              <p:cNvSpPr txBox="1"/>
              <p:nvPr/>
            </p:nvSpPr>
            <p:spPr>
              <a:xfrm>
                <a:off x="4133661" y="222584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28.02%</a:t>
                </a:r>
              </a:p>
            </p:txBody>
          </p:sp>
          <p:sp>
            <p:nvSpPr>
              <p:cNvPr id="2410" name="TextBox 2409">
                <a:extLst>
                  <a:ext uri="{FF2B5EF4-FFF2-40B4-BE49-F238E27FC236}">
                    <a16:creationId xmlns:a16="http://schemas.microsoft.com/office/drawing/2014/main" id="{80498A33-3319-4687-9D3B-C75015A882CD}"/>
                  </a:ext>
                </a:extLst>
              </p:cNvPr>
              <p:cNvSpPr txBox="1"/>
              <p:nvPr/>
            </p:nvSpPr>
            <p:spPr>
              <a:xfrm>
                <a:off x="4440317" y="225591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28.43%</a:t>
                </a:r>
              </a:p>
            </p:txBody>
          </p:sp>
          <p:sp>
            <p:nvSpPr>
              <p:cNvPr id="2411" name="TextBox 2410">
                <a:extLst>
                  <a:ext uri="{FF2B5EF4-FFF2-40B4-BE49-F238E27FC236}">
                    <a16:creationId xmlns:a16="http://schemas.microsoft.com/office/drawing/2014/main" id="{88932FF2-2C1E-4C02-A856-455A7B6F9B0D}"/>
                  </a:ext>
                </a:extLst>
              </p:cNvPr>
              <p:cNvSpPr txBox="1"/>
              <p:nvPr/>
            </p:nvSpPr>
            <p:spPr>
              <a:xfrm>
                <a:off x="4746974" y="222398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27.82%</a:t>
                </a:r>
              </a:p>
            </p:txBody>
          </p:sp>
          <p:sp>
            <p:nvSpPr>
              <p:cNvPr id="2412" name="TextBox 2411">
                <a:extLst>
                  <a:ext uri="{FF2B5EF4-FFF2-40B4-BE49-F238E27FC236}">
                    <a16:creationId xmlns:a16="http://schemas.microsoft.com/office/drawing/2014/main" id="{B1B1D699-61D0-4F35-95C1-4CCF8B0F1D0F}"/>
                  </a:ext>
                </a:extLst>
              </p:cNvPr>
              <p:cNvSpPr txBox="1"/>
              <p:nvPr/>
            </p:nvSpPr>
            <p:spPr>
              <a:xfrm>
                <a:off x="5053637" y="223802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27.18%</a:t>
                </a:r>
              </a:p>
            </p:txBody>
          </p:sp>
          <p:sp>
            <p:nvSpPr>
              <p:cNvPr id="2413" name="TextBox 2412">
                <a:extLst>
                  <a:ext uri="{FF2B5EF4-FFF2-40B4-BE49-F238E27FC236}">
                    <a16:creationId xmlns:a16="http://schemas.microsoft.com/office/drawing/2014/main" id="{88C34522-18DF-48F0-9893-B1B2A5ECA093}"/>
                  </a:ext>
                </a:extLst>
              </p:cNvPr>
              <p:cNvSpPr txBox="1"/>
              <p:nvPr/>
            </p:nvSpPr>
            <p:spPr>
              <a:xfrm>
                <a:off x="5360293" y="22343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27.66%</a:t>
                </a:r>
              </a:p>
            </p:txBody>
          </p:sp>
          <p:sp>
            <p:nvSpPr>
              <p:cNvPr id="2414" name="TextBox 2413">
                <a:extLst>
                  <a:ext uri="{FF2B5EF4-FFF2-40B4-BE49-F238E27FC236}">
                    <a16:creationId xmlns:a16="http://schemas.microsoft.com/office/drawing/2014/main" id="{CB2D610E-299D-4EE7-94EE-78B7D5B242F3}"/>
                  </a:ext>
                </a:extLst>
              </p:cNvPr>
              <p:cNvSpPr txBox="1"/>
              <p:nvPr/>
            </p:nvSpPr>
            <p:spPr>
              <a:xfrm>
                <a:off x="5666949" y="219667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26.85%</a:t>
                </a:r>
              </a:p>
            </p:txBody>
          </p:sp>
          <p:sp>
            <p:nvSpPr>
              <p:cNvPr id="2415" name="TextBox 2414">
                <a:extLst>
                  <a:ext uri="{FF2B5EF4-FFF2-40B4-BE49-F238E27FC236}">
                    <a16:creationId xmlns:a16="http://schemas.microsoft.com/office/drawing/2014/main" id="{EA8E05B1-FB3B-4155-ACB0-B53A60DCF8AB}"/>
                  </a:ext>
                </a:extLst>
              </p:cNvPr>
              <p:cNvSpPr txBox="1"/>
              <p:nvPr/>
            </p:nvSpPr>
            <p:spPr>
              <a:xfrm>
                <a:off x="453771" y="179523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20.82%</a:t>
                </a:r>
              </a:p>
            </p:txBody>
          </p:sp>
          <p:sp>
            <p:nvSpPr>
              <p:cNvPr id="2416" name="TextBox 2415">
                <a:extLst>
                  <a:ext uri="{FF2B5EF4-FFF2-40B4-BE49-F238E27FC236}">
                    <a16:creationId xmlns:a16="http://schemas.microsoft.com/office/drawing/2014/main" id="{5942CC35-412C-42E8-A542-35143C80BD4D}"/>
                  </a:ext>
                </a:extLst>
              </p:cNvPr>
              <p:cNvSpPr txBox="1"/>
              <p:nvPr/>
            </p:nvSpPr>
            <p:spPr>
              <a:xfrm>
                <a:off x="760428" y="180756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19.82%</a:t>
                </a:r>
              </a:p>
            </p:txBody>
          </p:sp>
          <p:sp>
            <p:nvSpPr>
              <p:cNvPr id="2417" name="TextBox 2416">
                <a:extLst>
                  <a:ext uri="{FF2B5EF4-FFF2-40B4-BE49-F238E27FC236}">
                    <a16:creationId xmlns:a16="http://schemas.microsoft.com/office/drawing/2014/main" id="{9A9B07C3-0B51-4F40-AC98-E837FB5F2D7C}"/>
                  </a:ext>
                </a:extLst>
              </p:cNvPr>
              <p:cNvSpPr txBox="1"/>
              <p:nvPr/>
            </p:nvSpPr>
            <p:spPr>
              <a:xfrm>
                <a:off x="1067085" y="181076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19.92%</a:t>
                </a:r>
              </a:p>
            </p:txBody>
          </p:sp>
          <p:sp>
            <p:nvSpPr>
              <p:cNvPr id="2418" name="TextBox 2417">
                <a:extLst>
                  <a:ext uri="{FF2B5EF4-FFF2-40B4-BE49-F238E27FC236}">
                    <a16:creationId xmlns:a16="http://schemas.microsoft.com/office/drawing/2014/main" id="{AF4B05FC-C552-4D8B-BA90-948F2968C15E}"/>
                  </a:ext>
                </a:extLst>
              </p:cNvPr>
              <p:cNvSpPr txBox="1"/>
              <p:nvPr/>
            </p:nvSpPr>
            <p:spPr>
              <a:xfrm>
                <a:off x="1373748" y="180476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18.81%</a:t>
                </a:r>
              </a:p>
            </p:txBody>
          </p:sp>
          <p:sp>
            <p:nvSpPr>
              <p:cNvPr id="2419" name="TextBox 2418">
                <a:extLst>
                  <a:ext uri="{FF2B5EF4-FFF2-40B4-BE49-F238E27FC236}">
                    <a16:creationId xmlns:a16="http://schemas.microsoft.com/office/drawing/2014/main" id="{80BAD0BD-040C-43D9-B7A4-DB47A9D26752}"/>
                  </a:ext>
                </a:extLst>
              </p:cNvPr>
              <p:cNvSpPr txBox="1"/>
              <p:nvPr/>
            </p:nvSpPr>
            <p:spPr>
              <a:xfrm>
                <a:off x="1680404" y="180258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19.02%</a:t>
                </a:r>
              </a:p>
            </p:txBody>
          </p:sp>
          <p:sp>
            <p:nvSpPr>
              <p:cNvPr id="2420" name="TextBox 2419">
                <a:extLst>
                  <a:ext uri="{FF2B5EF4-FFF2-40B4-BE49-F238E27FC236}">
                    <a16:creationId xmlns:a16="http://schemas.microsoft.com/office/drawing/2014/main" id="{FF4D7E1F-83A6-4936-B1DA-78600F8C4342}"/>
                  </a:ext>
                </a:extLst>
              </p:cNvPr>
              <p:cNvSpPr txBox="1"/>
              <p:nvPr/>
            </p:nvSpPr>
            <p:spPr>
              <a:xfrm>
                <a:off x="1987060" y="177208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18.61%</a:t>
                </a:r>
              </a:p>
            </p:txBody>
          </p:sp>
          <p:sp>
            <p:nvSpPr>
              <p:cNvPr id="2421" name="TextBox 2420">
                <a:extLst>
                  <a:ext uri="{FF2B5EF4-FFF2-40B4-BE49-F238E27FC236}">
                    <a16:creationId xmlns:a16="http://schemas.microsoft.com/office/drawing/2014/main" id="{9762F92E-6283-4AD9-9979-AD6BE8A69C6D}"/>
                  </a:ext>
                </a:extLst>
              </p:cNvPr>
              <p:cNvSpPr txBox="1"/>
              <p:nvPr/>
            </p:nvSpPr>
            <p:spPr>
              <a:xfrm>
                <a:off x="2293716" y="175879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18.73%</a:t>
                </a:r>
              </a:p>
            </p:txBody>
          </p:sp>
          <p:sp>
            <p:nvSpPr>
              <p:cNvPr id="2422" name="TextBox 2421">
                <a:extLst>
                  <a:ext uri="{FF2B5EF4-FFF2-40B4-BE49-F238E27FC236}">
                    <a16:creationId xmlns:a16="http://schemas.microsoft.com/office/drawing/2014/main" id="{5D8C9BEE-C20B-49A7-AD6A-67ACAA874E53}"/>
                  </a:ext>
                </a:extLst>
              </p:cNvPr>
              <p:cNvSpPr txBox="1"/>
              <p:nvPr/>
            </p:nvSpPr>
            <p:spPr>
              <a:xfrm>
                <a:off x="2600373" y="178714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18.44%</a:t>
                </a:r>
              </a:p>
            </p:txBody>
          </p:sp>
          <p:sp>
            <p:nvSpPr>
              <p:cNvPr id="2423" name="TextBox 2422">
                <a:extLst>
                  <a:ext uri="{FF2B5EF4-FFF2-40B4-BE49-F238E27FC236}">
                    <a16:creationId xmlns:a16="http://schemas.microsoft.com/office/drawing/2014/main" id="{8E33D26F-52DB-4306-B9F2-C66F4FAD747E}"/>
                  </a:ext>
                </a:extLst>
              </p:cNvPr>
              <p:cNvSpPr txBox="1"/>
              <p:nvPr/>
            </p:nvSpPr>
            <p:spPr>
              <a:xfrm>
                <a:off x="2907029" y="180294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18.36%</a:t>
                </a:r>
              </a:p>
            </p:txBody>
          </p:sp>
          <p:sp>
            <p:nvSpPr>
              <p:cNvPr id="2424" name="TextBox 2423">
                <a:extLst>
                  <a:ext uri="{FF2B5EF4-FFF2-40B4-BE49-F238E27FC236}">
                    <a16:creationId xmlns:a16="http://schemas.microsoft.com/office/drawing/2014/main" id="{BA145603-51D0-4CBC-983D-2A90712A7D87}"/>
                  </a:ext>
                </a:extLst>
              </p:cNvPr>
              <p:cNvSpPr txBox="1"/>
              <p:nvPr/>
            </p:nvSpPr>
            <p:spPr>
              <a:xfrm>
                <a:off x="3213692" y="178085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16.37%</a:t>
                </a:r>
              </a:p>
            </p:txBody>
          </p:sp>
          <p:sp>
            <p:nvSpPr>
              <p:cNvPr id="2425" name="TextBox 2424">
                <a:extLst>
                  <a:ext uri="{FF2B5EF4-FFF2-40B4-BE49-F238E27FC236}">
                    <a16:creationId xmlns:a16="http://schemas.microsoft.com/office/drawing/2014/main" id="{8BA9FD44-8C4B-4680-8BB4-8FB39A4CE18F}"/>
                  </a:ext>
                </a:extLst>
              </p:cNvPr>
              <p:cNvSpPr txBox="1"/>
              <p:nvPr/>
            </p:nvSpPr>
            <p:spPr>
              <a:xfrm>
                <a:off x="3520348" y="180485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18.80%</a:t>
                </a:r>
              </a:p>
            </p:txBody>
          </p:sp>
          <p:sp>
            <p:nvSpPr>
              <p:cNvPr id="2426" name="TextBox 2425">
                <a:extLst>
                  <a:ext uri="{FF2B5EF4-FFF2-40B4-BE49-F238E27FC236}">
                    <a16:creationId xmlns:a16="http://schemas.microsoft.com/office/drawing/2014/main" id="{E564FB34-D39C-424C-B955-65FF273B83F4}"/>
                  </a:ext>
                </a:extLst>
              </p:cNvPr>
              <p:cNvSpPr txBox="1"/>
              <p:nvPr/>
            </p:nvSpPr>
            <p:spPr>
              <a:xfrm>
                <a:off x="3827005" y="178428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19.00%</a:t>
                </a:r>
              </a:p>
            </p:txBody>
          </p:sp>
          <p:sp>
            <p:nvSpPr>
              <p:cNvPr id="2427" name="TextBox 2426">
                <a:extLst>
                  <a:ext uri="{FF2B5EF4-FFF2-40B4-BE49-F238E27FC236}">
                    <a16:creationId xmlns:a16="http://schemas.microsoft.com/office/drawing/2014/main" id="{6B6D397A-E3A1-4F82-AA45-9A3D7C2BFF04}"/>
                  </a:ext>
                </a:extLst>
              </p:cNvPr>
              <p:cNvSpPr txBox="1"/>
              <p:nvPr/>
            </p:nvSpPr>
            <p:spPr>
              <a:xfrm>
                <a:off x="4133661" y="180199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18.50%</a:t>
                </a:r>
              </a:p>
            </p:txBody>
          </p:sp>
          <p:sp>
            <p:nvSpPr>
              <p:cNvPr id="2428" name="TextBox 2427">
                <a:extLst>
                  <a:ext uri="{FF2B5EF4-FFF2-40B4-BE49-F238E27FC236}">
                    <a16:creationId xmlns:a16="http://schemas.microsoft.com/office/drawing/2014/main" id="{00CB81C4-CC62-4E20-B79A-35865C53C2CF}"/>
                  </a:ext>
                </a:extLst>
              </p:cNvPr>
              <p:cNvSpPr txBox="1"/>
              <p:nvPr/>
            </p:nvSpPr>
            <p:spPr>
              <a:xfrm>
                <a:off x="4440317" y="182491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18.88%</a:t>
                </a:r>
              </a:p>
            </p:txBody>
          </p:sp>
          <p:sp>
            <p:nvSpPr>
              <p:cNvPr id="2429" name="TextBox 2428">
                <a:extLst>
                  <a:ext uri="{FF2B5EF4-FFF2-40B4-BE49-F238E27FC236}">
                    <a16:creationId xmlns:a16="http://schemas.microsoft.com/office/drawing/2014/main" id="{9940FDB3-48F0-4039-AF3F-836A529719F9}"/>
                  </a:ext>
                </a:extLst>
              </p:cNvPr>
              <p:cNvSpPr txBox="1"/>
              <p:nvPr/>
            </p:nvSpPr>
            <p:spPr>
              <a:xfrm>
                <a:off x="4746974" y="181490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17.08%</a:t>
                </a:r>
              </a:p>
            </p:txBody>
          </p:sp>
          <p:sp>
            <p:nvSpPr>
              <p:cNvPr id="2430" name="TextBox 2429">
                <a:extLst>
                  <a:ext uri="{FF2B5EF4-FFF2-40B4-BE49-F238E27FC236}">
                    <a16:creationId xmlns:a16="http://schemas.microsoft.com/office/drawing/2014/main" id="{CACDAD9F-02D1-4B00-B88F-FD6B26FF0FC2}"/>
                  </a:ext>
                </a:extLst>
              </p:cNvPr>
              <p:cNvSpPr txBox="1"/>
              <p:nvPr/>
            </p:nvSpPr>
            <p:spPr>
              <a:xfrm>
                <a:off x="5053637" y="182953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17.65%</a:t>
                </a:r>
              </a:p>
            </p:txBody>
          </p:sp>
          <p:sp>
            <p:nvSpPr>
              <p:cNvPr id="2431" name="TextBox 2430">
                <a:extLst>
                  <a:ext uri="{FF2B5EF4-FFF2-40B4-BE49-F238E27FC236}">
                    <a16:creationId xmlns:a16="http://schemas.microsoft.com/office/drawing/2014/main" id="{8724252F-3483-49F2-BC3B-CC9765CB57C7}"/>
                  </a:ext>
                </a:extLst>
              </p:cNvPr>
              <p:cNvSpPr txBox="1"/>
              <p:nvPr/>
            </p:nvSpPr>
            <p:spPr>
              <a:xfrm>
                <a:off x="5360293" y="181334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18.55%</a:t>
                </a:r>
              </a:p>
            </p:txBody>
          </p:sp>
          <p:sp>
            <p:nvSpPr>
              <p:cNvPr id="2432" name="TextBox 2431">
                <a:extLst>
                  <a:ext uri="{FF2B5EF4-FFF2-40B4-BE49-F238E27FC236}">
                    <a16:creationId xmlns:a16="http://schemas.microsoft.com/office/drawing/2014/main" id="{308DC4E8-F43D-4CBB-9560-F2A581CC4388}"/>
                  </a:ext>
                </a:extLst>
              </p:cNvPr>
              <p:cNvSpPr txBox="1"/>
              <p:nvPr/>
            </p:nvSpPr>
            <p:spPr>
              <a:xfrm>
                <a:off x="5666949" y="179407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17.34%</a:t>
                </a:r>
              </a:p>
            </p:txBody>
          </p:sp>
          <p:sp>
            <p:nvSpPr>
              <p:cNvPr id="2433" name="TextBox 2432">
                <a:extLst>
                  <a:ext uri="{FF2B5EF4-FFF2-40B4-BE49-F238E27FC236}">
                    <a16:creationId xmlns:a16="http://schemas.microsoft.com/office/drawing/2014/main" id="{E7EF60C2-DF19-47A6-B10F-FB63BC56A943}"/>
                  </a:ext>
                </a:extLst>
              </p:cNvPr>
              <p:cNvSpPr txBox="1"/>
              <p:nvPr/>
            </p:nvSpPr>
            <p:spPr>
              <a:xfrm>
                <a:off x="470708" y="1516164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9.81%</a:t>
                </a:r>
              </a:p>
            </p:txBody>
          </p:sp>
          <p:sp>
            <p:nvSpPr>
              <p:cNvPr id="2434" name="TextBox 2433">
                <a:extLst>
                  <a:ext uri="{FF2B5EF4-FFF2-40B4-BE49-F238E27FC236}">
                    <a16:creationId xmlns:a16="http://schemas.microsoft.com/office/drawing/2014/main" id="{E2131058-2F91-477E-8A4A-1EE77378C9A2}"/>
                  </a:ext>
                </a:extLst>
              </p:cNvPr>
              <p:cNvSpPr txBox="1"/>
              <p:nvPr/>
            </p:nvSpPr>
            <p:spPr>
              <a:xfrm>
                <a:off x="760428" y="152442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11.25%</a:t>
                </a:r>
              </a:p>
            </p:txBody>
          </p:sp>
          <p:sp>
            <p:nvSpPr>
              <p:cNvPr id="2435" name="TextBox 2434">
                <a:extLst>
                  <a:ext uri="{FF2B5EF4-FFF2-40B4-BE49-F238E27FC236}">
                    <a16:creationId xmlns:a16="http://schemas.microsoft.com/office/drawing/2014/main" id="{473B20F2-24A2-4E94-B0AC-824F705F40D1}"/>
                  </a:ext>
                </a:extLst>
              </p:cNvPr>
              <p:cNvSpPr txBox="1"/>
              <p:nvPr/>
            </p:nvSpPr>
            <p:spPr>
              <a:xfrm>
                <a:off x="1067085" y="15302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10.87%</a:t>
                </a:r>
              </a:p>
            </p:txBody>
          </p:sp>
          <p:sp>
            <p:nvSpPr>
              <p:cNvPr id="2436" name="TextBox 2435">
                <a:extLst>
                  <a:ext uri="{FF2B5EF4-FFF2-40B4-BE49-F238E27FC236}">
                    <a16:creationId xmlns:a16="http://schemas.microsoft.com/office/drawing/2014/main" id="{47F2BDCA-69B6-4B84-90A8-E751ED05D57F}"/>
                  </a:ext>
                </a:extLst>
              </p:cNvPr>
              <p:cNvSpPr txBox="1"/>
              <p:nvPr/>
            </p:nvSpPr>
            <p:spPr>
              <a:xfrm>
                <a:off x="1373748" y="153259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11.06%</a:t>
                </a:r>
              </a:p>
            </p:txBody>
          </p:sp>
          <p:sp>
            <p:nvSpPr>
              <p:cNvPr id="2437" name="TextBox 2436">
                <a:extLst>
                  <a:ext uri="{FF2B5EF4-FFF2-40B4-BE49-F238E27FC236}">
                    <a16:creationId xmlns:a16="http://schemas.microsoft.com/office/drawing/2014/main" id="{8721C4E5-5220-45F2-A27E-6049C7657940}"/>
                  </a:ext>
                </a:extLst>
              </p:cNvPr>
              <p:cNvSpPr txBox="1"/>
              <p:nvPr/>
            </p:nvSpPr>
            <p:spPr>
              <a:xfrm>
                <a:off x="1680404" y="152598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11.34%</a:t>
                </a:r>
              </a:p>
            </p:txBody>
          </p:sp>
          <p:sp>
            <p:nvSpPr>
              <p:cNvPr id="2438" name="TextBox 2437">
                <a:extLst>
                  <a:ext uri="{FF2B5EF4-FFF2-40B4-BE49-F238E27FC236}">
                    <a16:creationId xmlns:a16="http://schemas.microsoft.com/office/drawing/2014/main" id="{09C72558-C756-4786-89FE-D5005FD4AC4D}"/>
                  </a:ext>
                </a:extLst>
              </p:cNvPr>
              <p:cNvSpPr txBox="1"/>
              <p:nvPr/>
            </p:nvSpPr>
            <p:spPr>
              <a:xfrm>
                <a:off x="2003992" y="151609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9.48%</a:t>
                </a:r>
              </a:p>
            </p:txBody>
          </p:sp>
          <p:sp>
            <p:nvSpPr>
              <p:cNvPr id="2439" name="TextBox 2438">
                <a:extLst>
                  <a:ext uri="{FF2B5EF4-FFF2-40B4-BE49-F238E27FC236}">
                    <a16:creationId xmlns:a16="http://schemas.microsoft.com/office/drawing/2014/main" id="{8EA25199-1AD2-4E63-B831-FC25DB4E7D38}"/>
                  </a:ext>
                </a:extLst>
              </p:cNvPr>
              <p:cNvSpPr txBox="1"/>
              <p:nvPr/>
            </p:nvSpPr>
            <p:spPr>
              <a:xfrm>
                <a:off x="2310655" y="150687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8.92%</a:t>
                </a:r>
              </a:p>
            </p:txBody>
          </p:sp>
          <p:sp>
            <p:nvSpPr>
              <p:cNvPr id="2440" name="TextBox 2439">
                <a:extLst>
                  <a:ext uri="{FF2B5EF4-FFF2-40B4-BE49-F238E27FC236}">
                    <a16:creationId xmlns:a16="http://schemas.microsoft.com/office/drawing/2014/main" id="{6C5BB163-08D0-42D8-9FE3-E24FD5C0EDD2}"/>
                  </a:ext>
                </a:extLst>
              </p:cNvPr>
              <p:cNvSpPr txBox="1"/>
              <p:nvPr/>
            </p:nvSpPr>
            <p:spPr>
              <a:xfrm>
                <a:off x="2600373" y="152258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10.60%</a:t>
                </a:r>
              </a:p>
            </p:txBody>
          </p:sp>
          <p:sp>
            <p:nvSpPr>
              <p:cNvPr id="2441" name="TextBox 2440">
                <a:extLst>
                  <a:ext uri="{FF2B5EF4-FFF2-40B4-BE49-F238E27FC236}">
                    <a16:creationId xmlns:a16="http://schemas.microsoft.com/office/drawing/2014/main" id="{A35EAEEB-1E82-480C-9F8B-D40057A3AC28}"/>
                  </a:ext>
                </a:extLst>
              </p:cNvPr>
              <p:cNvSpPr txBox="1"/>
              <p:nvPr/>
            </p:nvSpPr>
            <p:spPr>
              <a:xfrm>
                <a:off x="2907029" y="153407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11.15%</a:t>
                </a:r>
              </a:p>
            </p:txBody>
          </p:sp>
          <p:sp>
            <p:nvSpPr>
              <p:cNvPr id="2442" name="TextBox 2441">
                <a:extLst>
                  <a:ext uri="{FF2B5EF4-FFF2-40B4-BE49-F238E27FC236}">
                    <a16:creationId xmlns:a16="http://schemas.microsoft.com/office/drawing/2014/main" id="{4936EA67-5A5C-422A-8164-B62DE5BEEA4C}"/>
                  </a:ext>
                </a:extLst>
              </p:cNvPr>
              <p:cNvSpPr txBox="1"/>
              <p:nvPr/>
            </p:nvSpPr>
            <p:spPr>
              <a:xfrm>
                <a:off x="3213692" y="153610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10.49%</a:t>
                </a:r>
              </a:p>
            </p:txBody>
          </p:sp>
          <p:sp>
            <p:nvSpPr>
              <p:cNvPr id="2443" name="TextBox 2442">
                <a:extLst>
                  <a:ext uri="{FF2B5EF4-FFF2-40B4-BE49-F238E27FC236}">
                    <a16:creationId xmlns:a16="http://schemas.microsoft.com/office/drawing/2014/main" id="{5742A789-F010-4FF7-8EE5-412033DA3891}"/>
                  </a:ext>
                </a:extLst>
              </p:cNvPr>
              <p:cNvSpPr txBox="1"/>
              <p:nvPr/>
            </p:nvSpPr>
            <p:spPr>
              <a:xfrm>
                <a:off x="3520348" y="154216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10.03%</a:t>
                </a:r>
              </a:p>
            </p:txBody>
          </p:sp>
          <p:sp>
            <p:nvSpPr>
              <p:cNvPr id="2444" name="TextBox 2443">
                <a:extLst>
                  <a:ext uri="{FF2B5EF4-FFF2-40B4-BE49-F238E27FC236}">
                    <a16:creationId xmlns:a16="http://schemas.microsoft.com/office/drawing/2014/main" id="{DE977A4F-0281-45A0-B95C-08EE6902A8D7}"/>
                  </a:ext>
                </a:extLst>
              </p:cNvPr>
              <p:cNvSpPr txBox="1"/>
              <p:nvPr/>
            </p:nvSpPr>
            <p:spPr>
              <a:xfrm>
                <a:off x="3843944" y="152747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9.18%</a:t>
                </a:r>
              </a:p>
            </p:txBody>
          </p:sp>
          <p:sp>
            <p:nvSpPr>
              <p:cNvPr id="2445" name="TextBox 2444">
                <a:extLst>
                  <a:ext uri="{FF2B5EF4-FFF2-40B4-BE49-F238E27FC236}">
                    <a16:creationId xmlns:a16="http://schemas.microsoft.com/office/drawing/2014/main" id="{7D257BEE-41CC-4853-A55F-A5042BE4F785}"/>
                  </a:ext>
                </a:extLst>
              </p:cNvPr>
              <p:cNvSpPr txBox="1"/>
              <p:nvPr/>
            </p:nvSpPr>
            <p:spPr>
              <a:xfrm>
                <a:off x="4133661" y="153587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10.71%</a:t>
                </a:r>
              </a:p>
            </p:txBody>
          </p:sp>
          <p:sp>
            <p:nvSpPr>
              <p:cNvPr id="2446" name="TextBox 2445">
                <a:extLst>
                  <a:ext uri="{FF2B5EF4-FFF2-40B4-BE49-F238E27FC236}">
                    <a16:creationId xmlns:a16="http://schemas.microsoft.com/office/drawing/2014/main" id="{C1C2C138-73B9-4A7F-9587-26C2B4643A91}"/>
                  </a:ext>
                </a:extLst>
              </p:cNvPr>
              <p:cNvSpPr txBox="1"/>
              <p:nvPr/>
            </p:nvSpPr>
            <p:spPr>
              <a:xfrm>
                <a:off x="4440317" y="155512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10.73%</a:t>
                </a:r>
              </a:p>
            </p:txBody>
          </p:sp>
          <p:sp>
            <p:nvSpPr>
              <p:cNvPr id="2447" name="TextBox 2446">
                <a:extLst>
                  <a:ext uri="{FF2B5EF4-FFF2-40B4-BE49-F238E27FC236}">
                    <a16:creationId xmlns:a16="http://schemas.microsoft.com/office/drawing/2014/main" id="{C0488148-4F73-44A1-8A9A-E2BF194FA534}"/>
                  </a:ext>
                </a:extLst>
              </p:cNvPr>
              <p:cNvSpPr txBox="1"/>
              <p:nvPr/>
            </p:nvSpPr>
            <p:spPr>
              <a:xfrm>
                <a:off x="4746974" y="156046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10.85%</a:t>
                </a:r>
              </a:p>
            </p:txBody>
          </p:sp>
          <p:sp>
            <p:nvSpPr>
              <p:cNvPr id="2448" name="TextBox 2447">
                <a:extLst>
                  <a:ext uri="{FF2B5EF4-FFF2-40B4-BE49-F238E27FC236}">
                    <a16:creationId xmlns:a16="http://schemas.microsoft.com/office/drawing/2014/main" id="{9AF158AA-8623-4A96-9586-5C5CAE9B1A01}"/>
                  </a:ext>
                </a:extLst>
              </p:cNvPr>
              <p:cNvSpPr txBox="1"/>
              <p:nvPr/>
            </p:nvSpPr>
            <p:spPr>
              <a:xfrm>
                <a:off x="5053637" y="157471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10.31%</a:t>
                </a:r>
              </a:p>
            </p:txBody>
          </p:sp>
          <p:sp>
            <p:nvSpPr>
              <p:cNvPr id="2449" name="TextBox 2448">
                <a:extLst>
                  <a:ext uri="{FF2B5EF4-FFF2-40B4-BE49-F238E27FC236}">
                    <a16:creationId xmlns:a16="http://schemas.microsoft.com/office/drawing/2014/main" id="{C63094E4-E4D9-4503-8A3D-71CC7604DFF5}"/>
                  </a:ext>
                </a:extLst>
              </p:cNvPr>
              <p:cNvSpPr txBox="1"/>
              <p:nvPr/>
            </p:nvSpPr>
            <p:spPr>
              <a:xfrm>
                <a:off x="5377232" y="1557082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9.58%</a:t>
                </a:r>
              </a:p>
            </p:txBody>
          </p:sp>
          <p:sp>
            <p:nvSpPr>
              <p:cNvPr id="2450" name="TextBox 2449">
                <a:extLst>
                  <a:ext uri="{FF2B5EF4-FFF2-40B4-BE49-F238E27FC236}">
                    <a16:creationId xmlns:a16="http://schemas.microsoft.com/office/drawing/2014/main" id="{CDBB95D4-9A7C-4CCB-928B-6A50E0113ED9}"/>
                  </a:ext>
                </a:extLst>
              </p:cNvPr>
              <p:cNvSpPr txBox="1"/>
              <p:nvPr/>
            </p:nvSpPr>
            <p:spPr>
              <a:xfrm>
                <a:off x="5683881" y="1548023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9.67%</a:t>
                </a:r>
              </a:p>
            </p:txBody>
          </p:sp>
          <p:sp>
            <p:nvSpPr>
              <p:cNvPr id="2451" name="TextBox 2450">
                <a:extLst>
                  <a:ext uri="{FF2B5EF4-FFF2-40B4-BE49-F238E27FC236}">
                    <a16:creationId xmlns:a16="http://schemas.microsoft.com/office/drawing/2014/main" id="{BA1DC8E2-88C0-421C-A37F-B4340045D434}"/>
                  </a:ext>
                </a:extLst>
              </p:cNvPr>
              <p:cNvSpPr txBox="1"/>
              <p:nvPr/>
            </p:nvSpPr>
            <p:spPr>
              <a:xfrm>
                <a:off x="453771" y="132409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11.27%</a:t>
                </a:r>
              </a:p>
            </p:txBody>
          </p:sp>
          <p:sp>
            <p:nvSpPr>
              <p:cNvPr id="2452" name="TextBox 2451">
                <a:extLst>
                  <a:ext uri="{FF2B5EF4-FFF2-40B4-BE49-F238E27FC236}">
                    <a16:creationId xmlns:a16="http://schemas.microsoft.com/office/drawing/2014/main" id="{89252FA3-364D-4659-9F78-16AFA7B351DC}"/>
                  </a:ext>
                </a:extLst>
              </p:cNvPr>
              <p:cNvSpPr txBox="1"/>
              <p:nvPr/>
            </p:nvSpPr>
            <p:spPr>
              <a:xfrm>
                <a:off x="760428" y="132166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11.00%</a:t>
                </a:r>
              </a:p>
            </p:txBody>
          </p:sp>
          <p:sp>
            <p:nvSpPr>
              <p:cNvPr id="2453" name="TextBox 2452">
                <a:extLst>
                  <a:ext uri="{FF2B5EF4-FFF2-40B4-BE49-F238E27FC236}">
                    <a16:creationId xmlns:a16="http://schemas.microsoft.com/office/drawing/2014/main" id="{055C03AB-8C73-4896-A9F6-18B01649D246}"/>
                  </a:ext>
                </a:extLst>
              </p:cNvPr>
              <p:cNvSpPr txBox="1"/>
              <p:nvPr/>
            </p:nvSpPr>
            <p:spPr>
              <a:xfrm>
                <a:off x="1067085" y="132628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11.51%</a:t>
                </a:r>
              </a:p>
            </p:txBody>
          </p:sp>
          <p:sp>
            <p:nvSpPr>
              <p:cNvPr id="2454" name="TextBox 2453">
                <a:extLst>
                  <a:ext uri="{FF2B5EF4-FFF2-40B4-BE49-F238E27FC236}">
                    <a16:creationId xmlns:a16="http://schemas.microsoft.com/office/drawing/2014/main" id="{C7773144-4A95-4778-BE8E-606D7854EB93}"/>
                  </a:ext>
                </a:extLst>
              </p:cNvPr>
              <p:cNvSpPr txBox="1"/>
              <p:nvPr/>
            </p:nvSpPr>
            <p:spPr>
              <a:xfrm>
                <a:off x="1373748" y="13266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11.55%</a:t>
                </a:r>
              </a:p>
            </p:txBody>
          </p:sp>
          <p:sp>
            <p:nvSpPr>
              <p:cNvPr id="2455" name="TextBox 2454">
                <a:extLst>
                  <a:ext uri="{FF2B5EF4-FFF2-40B4-BE49-F238E27FC236}">
                    <a16:creationId xmlns:a16="http://schemas.microsoft.com/office/drawing/2014/main" id="{C3668DC3-1865-4515-8B9D-83D7C4D63FA3}"/>
                  </a:ext>
                </a:extLst>
              </p:cNvPr>
              <p:cNvSpPr txBox="1"/>
              <p:nvPr/>
            </p:nvSpPr>
            <p:spPr>
              <a:xfrm>
                <a:off x="1680404" y="132204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11.04%</a:t>
                </a:r>
              </a:p>
            </p:txBody>
          </p:sp>
          <p:sp>
            <p:nvSpPr>
              <p:cNvPr id="2456" name="TextBox 2455">
                <a:extLst>
                  <a:ext uri="{FF2B5EF4-FFF2-40B4-BE49-F238E27FC236}">
                    <a16:creationId xmlns:a16="http://schemas.microsoft.com/office/drawing/2014/main" id="{7E97A9CA-2965-4C7A-9DFD-188C818EE294}"/>
                  </a:ext>
                </a:extLst>
              </p:cNvPr>
              <p:cNvSpPr txBox="1"/>
              <p:nvPr/>
            </p:nvSpPr>
            <p:spPr>
              <a:xfrm>
                <a:off x="1987060" y="13255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11.43%</a:t>
                </a:r>
              </a:p>
            </p:txBody>
          </p:sp>
          <p:sp>
            <p:nvSpPr>
              <p:cNvPr id="2457" name="TextBox 2456">
                <a:extLst>
                  <a:ext uri="{FF2B5EF4-FFF2-40B4-BE49-F238E27FC236}">
                    <a16:creationId xmlns:a16="http://schemas.microsoft.com/office/drawing/2014/main" id="{04F2ED96-7492-4950-8F7A-1D239466C9BF}"/>
                  </a:ext>
                </a:extLst>
              </p:cNvPr>
              <p:cNvSpPr txBox="1"/>
              <p:nvPr/>
            </p:nvSpPr>
            <p:spPr>
              <a:xfrm>
                <a:off x="2293716" y="132350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11.20%</a:t>
                </a:r>
              </a:p>
            </p:txBody>
          </p:sp>
          <p:sp>
            <p:nvSpPr>
              <p:cNvPr id="2458" name="TextBox 2457">
                <a:extLst>
                  <a:ext uri="{FF2B5EF4-FFF2-40B4-BE49-F238E27FC236}">
                    <a16:creationId xmlns:a16="http://schemas.microsoft.com/office/drawing/2014/main" id="{D04F9F32-BEC7-4AD6-A490-C5A2E61AD838}"/>
                  </a:ext>
                </a:extLst>
              </p:cNvPr>
              <p:cNvSpPr txBox="1"/>
              <p:nvPr/>
            </p:nvSpPr>
            <p:spPr>
              <a:xfrm>
                <a:off x="2600373" y="132371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11.23%</a:t>
                </a:r>
              </a:p>
            </p:txBody>
          </p:sp>
          <p:sp>
            <p:nvSpPr>
              <p:cNvPr id="2459" name="TextBox 2458">
                <a:extLst>
                  <a:ext uri="{FF2B5EF4-FFF2-40B4-BE49-F238E27FC236}">
                    <a16:creationId xmlns:a16="http://schemas.microsoft.com/office/drawing/2014/main" id="{B761B01F-13B9-429A-8997-EBFB00E8B3B8}"/>
                  </a:ext>
                </a:extLst>
              </p:cNvPr>
              <p:cNvSpPr txBox="1"/>
              <p:nvPr/>
            </p:nvSpPr>
            <p:spPr>
              <a:xfrm>
                <a:off x="2907029" y="132694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11.58%</a:t>
                </a:r>
              </a:p>
            </p:txBody>
          </p:sp>
          <p:sp>
            <p:nvSpPr>
              <p:cNvPr id="2460" name="TextBox 2459">
                <a:extLst>
                  <a:ext uri="{FF2B5EF4-FFF2-40B4-BE49-F238E27FC236}">
                    <a16:creationId xmlns:a16="http://schemas.microsoft.com/office/drawing/2014/main" id="{D9A8992F-4059-48CF-B262-A31C77ED068D}"/>
                  </a:ext>
                </a:extLst>
              </p:cNvPr>
              <p:cNvSpPr txBox="1"/>
              <p:nvPr/>
            </p:nvSpPr>
            <p:spPr>
              <a:xfrm>
                <a:off x="3213692" y="13309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12.02%</a:t>
                </a:r>
              </a:p>
            </p:txBody>
          </p:sp>
          <p:sp>
            <p:nvSpPr>
              <p:cNvPr id="2461" name="TextBox 2460">
                <a:extLst>
                  <a:ext uri="{FF2B5EF4-FFF2-40B4-BE49-F238E27FC236}">
                    <a16:creationId xmlns:a16="http://schemas.microsoft.com/office/drawing/2014/main" id="{F4178FF2-1019-42FE-8584-C6F03E0517BB}"/>
                  </a:ext>
                </a:extLst>
              </p:cNvPr>
              <p:cNvSpPr txBox="1"/>
              <p:nvPr/>
            </p:nvSpPr>
            <p:spPr>
              <a:xfrm>
                <a:off x="3520348" y="133607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12.58%</a:t>
                </a:r>
              </a:p>
            </p:txBody>
          </p:sp>
          <p:sp>
            <p:nvSpPr>
              <p:cNvPr id="2462" name="TextBox 2461">
                <a:extLst>
                  <a:ext uri="{FF2B5EF4-FFF2-40B4-BE49-F238E27FC236}">
                    <a16:creationId xmlns:a16="http://schemas.microsoft.com/office/drawing/2014/main" id="{734CB1D0-3586-4825-BB10-7ABE1A5C3104}"/>
                  </a:ext>
                </a:extLst>
              </p:cNvPr>
              <p:cNvSpPr txBox="1"/>
              <p:nvPr/>
            </p:nvSpPr>
            <p:spPr>
              <a:xfrm>
                <a:off x="3827005" y="133261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12.20%</a:t>
                </a:r>
              </a:p>
            </p:txBody>
          </p:sp>
          <p:sp>
            <p:nvSpPr>
              <p:cNvPr id="2463" name="TextBox 2462">
                <a:extLst>
                  <a:ext uri="{FF2B5EF4-FFF2-40B4-BE49-F238E27FC236}">
                    <a16:creationId xmlns:a16="http://schemas.microsoft.com/office/drawing/2014/main" id="{2E9F08CE-6895-45B9-AA32-8F5323CF3DE5}"/>
                  </a:ext>
                </a:extLst>
              </p:cNvPr>
              <p:cNvSpPr txBox="1"/>
              <p:nvPr/>
            </p:nvSpPr>
            <p:spPr>
              <a:xfrm>
                <a:off x="4133661" y="132985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11.90%</a:t>
                </a:r>
              </a:p>
            </p:txBody>
          </p:sp>
          <p:sp>
            <p:nvSpPr>
              <p:cNvPr id="2464" name="TextBox 2463">
                <a:extLst>
                  <a:ext uri="{FF2B5EF4-FFF2-40B4-BE49-F238E27FC236}">
                    <a16:creationId xmlns:a16="http://schemas.microsoft.com/office/drawing/2014/main" id="{51B84890-DD56-4729-9F8E-338BE27D2F16}"/>
                  </a:ext>
                </a:extLst>
              </p:cNvPr>
              <p:cNvSpPr txBox="1"/>
              <p:nvPr/>
            </p:nvSpPr>
            <p:spPr>
              <a:xfrm>
                <a:off x="4440317" y="133936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12.95%</a:t>
                </a:r>
              </a:p>
            </p:txBody>
          </p:sp>
          <p:sp>
            <p:nvSpPr>
              <p:cNvPr id="2465" name="TextBox 2464">
                <a:extLst>
                  <a:ext uri="{FF2B5EF4-FFF2-40B4-BE49-F238E27FC236}">
                    <a16:creationId xmlns:a16="http://schemas.microsoft.com/office/drawing/2014/main" id="{9113C533-B656-46B7-97E1-4E1C4C36A1EC}"/>
                  </a:ext>
                </a:extLst>
              </p:cNvPr>
              <p:cNvSpPr txBox="1"/>
              <p:nvPr/>
            </p:nvSpPr>
            <p:spPr>
              <a:xfrm>
                <a:off x="4746974" y="13415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13.18%</a:t>
                </a:r>
              </a:p>
            </p:txBody>
          </p:sp>
          <p:sp>
            <p:nvSpPr>
              <p:cNvPr id="2466" name="TextBox 2465">
                <a:extLst>
                  <a:ext uri="{FF2B5EF4-FFF2-40B4-BE49-F238E27FC236}">
                    <a16:creationId xmlns:a16="http://schemas.microsoft.com/office/drawing/2014/main" id="{BB67DB1B-B325-4354-8A06-6EFF056E8767}"/>
                  </a:ext>
                </a:extLst>
              </p:cNvPr>
              <p:cNvSpPr txBox="1"/>
              <p:nvPr/>
            </p:nvSpPr>
            <p:spPr>
              <a:xfrm>
                <a:off x="5053637" y="135108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14.23%</a:t>
                </a:r>
              </a:p>
            </p:txBody>
          </p:sp>
          <p:sp>
            <p:nvSpPr>
              <p:cNvPr id="2467" name="TextBox 2466">
                <a:extLst>
                  <a:ext uri="{FF2B5EF4-FFF2-40B4-BE49-F238E27FC236}">
                    <a16:creationId xmlns:a16="http://schemas.microsoft.com/office/drawing/2014/main" id="{8754073F-77D5-435B-976F-B86D516E68C1}"/>
                  </a:ext>
                </a:extLst>
              </p:cNvPr>
              <p:cNvSpPr txBox="1"/>
              <p:nvPr/>
            </p:nvSpPr>
            <p:spPr>
              <a:xfrm>
                <a:off x="5360293" y="134560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13.63%</a:t>
                </a:r>
              </a:p>
            </p:txBody>
          </p:sp>
          <p:sp>
            <p:nvSpPr>
              <p:cNvPr id="2468" name="TextBox 2467">
                <a:extLst>
                  <a:ext uri="{FF2B5EF4-FFF2-40B4-BE49-F238E27FC236}">
                    <a16:creationId xmlns:a16="http://schemas.microsoft.com/office/drawing/2014/main" id="{8CC4317A-A07C-47CC-8E96-9DD8FCE620C9}"/>
                  </a:ext>
                </a:extLst>
              </p:cNvPr>
              <p:cNvSpPr txBox="1"/>
              <p:nvPr/>
            </p:nvSpPr>
            <p:spPr>
              <a:xfrm>
                <a:off x="5666949" y="134068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13.09%</a:t>
                </a:r>
              </a:p>
            </p:txBody>
          </p:sp>
          <p:sp>
            <p:nvSpPr>
              <p:cNvPr id="2469" name="TextBox 2468">
                <a:extLst>
                  <a:ext uri="{FF2B5EF4-FFF2-40B4-BE49-F238E27FC236}">
                    <a16:creationId xmlns:a16="http://schemas.microsoft.com/office/drawing/2014/main" id="{5AADBFF3-C00E-4849-8FBA-8E780169A97E}"/>
                  </a:ext>
                </a:extLst>
              </p:cNvPr>
              <p:cNvSpPr txBox="1"/>
              <p:nvPr/>
            </p:nvSpPr>
            <p:spPr>
              <a:xfrm rot="-5400000">
                <a:off x="-330208" y="2145216"/>
                <a:ext cx="958553" cy="164366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522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제품 가</a:t>
                </a:r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 </a:t>
                </a:r>
                <a:r>
                  <a:rPr lang="ko-KR" altLang="en-US" sz="522" spc="0" baseline="0" dirty="0" err="1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채널별</a:t>
                </a:r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 판매액 비중</a:t>
                </a:r>
              </a:p>
            </p:txBody>
          </p:sp>
          <p:sp>
            <p:nvSpPr>
              <p:cNvPr id="2470" name="자유형: 도형 2469">
                <a:extLst>
                  <a:ext uri="{FF2B5EF4-FFF2-40B4-BE49-F238E27FC236}">
                    <a16:creationId xmlns:a16="http://schemas.microsoft.com/office/drawing/2014/main" id="{7807EC63-3CD2-4781-97D7-F3E6B51F8238}"/>
                  </a:ext>
                </a:extLst>
              </p:cNvPr>
              <p:cNvSpPr/>
              <p:nvPr/>
            </p:nvSpPr>
            <p:spPr>
              <a:xfrm>
                <a:off x="452807" y="3376563"/>
                <a:ext cx="5612032" cy="1822501"/>
              </a:xfrm>
              <a:custGeom>
                <a:avLst/>
                <a:gdLst>
                  <a:gd name="connsiteX0" fmla="*/ 0 w 5612032"/>
                  <a:gd name="connsiteY0" fmla="*/ 0 h 1822501"/>
                  <a:gd name="connsiteX1" fmla="*/ 5612033 w 5612032"/>
                  <a:gd name="connsiteY1" fmla="*/ 0 h 1822501"/>
                  <a:gd name="connsiteX2" fmla="*/ 5612033 w 5612032"/>
                  <a:gd name="connsiteY2" fmla="*/ 1822502 h 1822501"/>
                  <a:gd name="connsiteX3" fmla="*/ 0 w 5612032"/>
                  <a:gd name="connsiteY3" fmla="*/ 1822502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2032" h="1822501">
                    <a:moveTo>
                      <a:pt x="0" y="0"/>
                    </a:moveTo>
                    <a:lnTo>
                      <a:pt x="5612033" y="0"/>
                    </a:lnTo>
                    <a:lnTo>
                      <a:pt x="5612033" y="1822502"/>
                    </a:lnTo>
                    <a:lnTo>
                      <a:pt x="0" y="1822502"/>
                    </a:lnTo>
                    <a:close/>
                  </a:path>
                </a:pathLst>
              </a:custGeom>
              <a:solidFill>
                <a:srgbClr val="FFFFFF"/>
              </a:solidFill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71" name="TextBox 2470">
                <a:extLst>
                  <a:ext uri="{FF2B5EF4-FFF2-40B4-BE49-F238E27FC236}">
                    <a16:creationId xmlns:a16="http://schemas.microsoft.com/office/drawing/2014/main" id="{9EAFC04A-E3E3-48BB-B122-88C4EC7F5C06}"/>
                  </a:ext>
                </a:extLst>
              </p:cNvPr>
              <p:cNvSpPr txBox="1"/>
              <p:nvPr/>
            </p:nvSpPr>
            <p:spPr>
              <a:xfrm>
                <a:off x="502400" y="518776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JF17</a:t>
                </a:r>
              </a:p>
            </p:txBody>
          </p:sp>
          <p:sp>
            <p:nvSpPr>
              <p:cNvPr id="2472" name="TextBox 2471">
                <a:extLst>
                  <a:ext uri="{FF2B5EF4-FFF2-40B4-BE49-F238E27FC236}">
                    <a16:creationId xmlns:a16="http://schemas.microsoft.com/office/drawing/2014/main" id="{3A95A3DF-C3E2-4FB7-BC40-DF79EADCDC0D}"/>
                  </a:ext>
                </a:extLst>
              </p:cNvPr>
              <p:cNvSpPr txBox="1"/>
              <p:nvPr/>
            </p:nvSpPr>
            <p:spPr>
              <a:xfrm>
                <a:off x="785880" y="5187760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MA17</a:t>
                </a:r>
              </a:p>
            </p:txBody>
          </p:sp>
          <p:sp>
            <p:nvSpPr>
              <p:cNvPr id="2473" name="TextBox 2472">
                <a:extLst>
                  <a:ext uri="{FF2B5EF4-FFF2-40B4-BE49-F238E27FC236}">
                    <a16:creationId xmlns:a16="http://schemas.microsoft.com/office/drawing/2014/main" id="{E36B291F-FE71-4937-84EB-A7B5FE9E1E6E}"/>
                  </a:ext>
                </a:extLst>
              </p:cNvPr>
              <p:cNvSpPr txBox="1"/>
              <p:nvPr/>
            </p:nvSpPr>
            <p:spPr>
              <a:xfrm>
                <a:off x="1102706" y="5187760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MJ17</a:t>
                </a:r>
              </a:p>
            </p:txBody>
          </p:sp>
          <p:sp>
            <p:nvSpPr>
              <p:cNvPr id="2474" name="TextBox 2473">
                <a:extLst>
                  <a:ext uri="{FF2B5EF4-FFF2-40B4-BE49-F238E27FC236}">
                    <a16:creationId xmlns:a16="http://schemas.microsoft.com/office/drawing/2014/main" id="{523424EF-F3DA-4AC3-8A01-A855752C13CE}"/>
                  </a:ext>
                </a:extLst>
              </p:cNvPr>
              <p:cNvSpPr txBox="1"/>
              <p:nvPr/>
            </p:nvSpPr>
            <p:spPr>
              <a:xfrm>
                <a:off x="1416131" y="5187760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JA17</a:t>
                </a:r>
              </a:p>
            </p:txBody>
          </p:sp>
          <p:sp>
            <p:nvSpPr>
              <p:cNvPr id="2475" name="TextBox 2474">
                <a:extLst>
                  <a:ext uri="{FF2B5EF4-FFF2-40B4-BE49-F238E27FC236}">
                    <a16:creationId xmlns:a16="http://schemas.microsoft.com/office/drawing/2014/main" id="{5C90107F-E3BD-40C8-B610-3AFDA0E34B8A}"/>
                  </a:ext>
                </a:extLst>
              </p:cNvPr>
              <p:cNvSpPr txBox="1"/>
              <p:nvPr/>
            </p:nvSpPr>
            <p:spPr>
              <a:xfrm>
                <a:off x="1715979" y="5187760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SO17</a:t>
                </a:r>
              </a:p>
            </p:txBody>
          </p:sp>
          <p:sp>
            <p:nvSpPr>
              <p:cNvPr id="2476" name="TextBox 2475">
                <a:extLst>
                  <a:ext uri="{FF2B5EF4-FFF2-40B4-BE49-F238E27FC236}">
                    <a16:creationId xmlns:a16="http://schemas.microsoft.com/office/drawing/2014/main" id="{8217A5B8-95CE-467B-B40A-18B67566D447}"/>
                  </a:ext>
                </a:extLst>
              </p:cNvPr>
              <p:cNvSpPr txBox="1"/>
              <p:nvPr/>
            </p:nvSpPr>
            <p:spPr>
              <a:xfrm>
                <a:off x="2019274" y="518776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ND17</a:t>
                </a:r>
              </a:p>
            </p:txBody>
          </p:sp>
          <p:sp>
            <p:nvSpPr>
              <p:cNvPr id="2477" name="TextBox 2476">
                <a:extLst>
                  <a:ext uri="{FF2B5EF4-FFF2-40B4-BE49-F238E27FC236}">
                    <a16:creationId xmlns:a16="http://schemas.microsoft.com/office/drawing/2014/main" id="{4AC972E7-4DAD-4DF0-A0F4-0ABF7CFCEEE5}"/>
                  </a:ext>
                </a:extLst>
              </p:cNvPr>
              <p:cNvSpPr txBox="1"/>
              <p:nvPr/>
            </p:nvSpPr>
            <p:spPr>
              <a:xfrm>
                <a:off x="2342345" y="518776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JF18</a:t>
                </a:r>
              </a:p>
            </p:txBody>
          </p:sp>
          <p:sp>
            <p:nvSpPr>
              <p:cNvPr id="2478" name="TextBox 2477">
                <a:extLst>
                  <a:ext uri="{FF2B5EF4-FFF2-40B4-BE49-F238E27FC236}">
                    <a16:creationId xmlns:a16="http://schemas.microsoft.com/office/drawing/2014/main" id="{63C7B64B-AB94-4496-B4C9-BE9AF39F3781}"/>
                  </a:ext>
                </a:extLst>
              </p:cNvPr>
              <p:cNvSpPr txBox="1"/>
              <p:nvPr/>
            </p:nvSpPr>
            <p:spPr>
              <a:xfrm>
                <a:off x="2625824" y="5187760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MA18</a:t>
                </a:r>
              </a:p>
            </p:txBody>
          </p:sp>
          <p:sp>
            <p:nvSpPr>
              <p:cNvPr id="2479" name="TextBox 2478">
                <a:extLst>
                  <a:ext uri="{FF2B5EF4-FFF2-40B4-BE49-F238E27FC236}">
                    <a16:creationId xmlns:a16="http://schemas.microsoft.com/office/drawing/2014/main" id="{F870A197-706C-4474-B293-D75CF6B6AD1A}"/>
                  </a:ext>
                </a:extLst>
              </p:cNvPr>
              <p:cNvSpPr txBox="1"/>
              <p:nvPr/>
            </p:nvSpPr>
            <p:spPr>
              <a:xfrm>
                <a:off x="2942650" y="5187760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MJ18</a:t>
                </a:r>
              </a:p>
            </p:txBody>
          </p:sp>
          <p:sp>
            <p:nvSpPr>
              <p:cNvPr id="2480" name="TextBox 2479">
                <a:extLst>
                  <a:ext uri="{FF2B5EF4-FFF2-40B4-BE49-F238E27FC236}">
                    <a16:creationId xmlns:a16="http://schemas.microsoft.com/office/drawing/2014/main" id="{82F0977E-2CA7-42F9-9FD3-528EC646746A}"/>
                  </a:ext>
                </a:extLst>
              </p:cNvPr>
              <p:cNvSpPr txBox="1"/>
              <p:nvPr/>
            </p:nvSpPr>
            <p:spPr>
              <a:xfrm>
                <a:off x="3256076" y="5187760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JA18</a:t>
                </a:r>
              </a:p>
            </p:txBody>
          </p:sp>
          <p:sp>
            <p:nvSpPr>
              <p:cNvPr id="2481" name="TextBox 2480">
                <a:extLst>
                  <a:ext uri="{FF2B5EF4-FFF2-40B4-BE49-F238E27FC236}">
                    <a16:creationId xmlns:a16="http://schemas.microsoft.com/office/drawing/2014/main" id="{ED61A654-66A2-4FAC-BCF1-54BF81C1A789}"/>
                  </a:ext>
                </a:extLst>
              </p:cNvPr>
              <p:cNvSpPr txBox="1"/>
              <p:nvPr/>
            </p:nvSpPr>
            <p:spPr>
              <a:xfrm>
                <a:off x="3555923" y="5187760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SO18</a:t>
                </a:r>
              </a:p>
            </p:txBody>
          </p:sp>
          <p:sp>
            <p:nvSpPr>
              <p:cNvPr id="2482" name="TextBox 2481">
                <a:extLst>
                  <a:ext uri="{FF2B5EF4-FFF2-40B4-BE49-F238E27FC236}">
                    <a16:creationId xmlns:a16="http://schemas.microsoft.com/office/drawing/2014/main" id="{9E040D42-311F-4469-8ACD-E67CEB69653E}"/>
                  </a:ext>
                </a:extLst>
              </p:cNvPr>
              <p:cNvSpPr txBox="1"/>
              <p:nvPr/>
            </p:nvSpPr>
            <p:spPr>
              <a:xfrm>
                <a:off x="3859218" y="518776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ND18</a:t>
                </a:r>
              </a:p>
            </p:txBody>
          </p:sp>
          <p:sp>
            <p:nvSpPr>
              <p:cNvPr id="2483" name="TextBox 2482">
                <a:extLst>
                  <a:ext uri="{FF2B5EF4-FFF2-40B4-BE49-F238E27FC236}">
                    <a16:creationId xmlns:a16="http://schemas.microsoft.com/office/drawing/2014/main" id="{93AB0E60-73F4-4954-90B2-F896806155AE}"/>
                  </a:ext>
                </a:extLst>
              </p:cNvPr>
              <p:cNvSpPr txBox="1"/>
              <p:nvPr/>
            </p:nvSpPr>
            <p:spPr>
              <a:xfrm>
                <a:off x="4182290" y="518776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JF19</a:t>
                </a:r>
              </a:p>
            </p:txBody>
          </p:sp>
          <p:sp>
            <p:nvSpPr>
              <p:cNvPr id="2484" name="TextBox 2483">
                <a:extLst>
                  <a:ext uri="{FF2B5EF4-FFF2-40B4-BE49-F238E27FC236}">
                    <a16:creationId xmlns:a16="http://schemas.microsoft.com/office/drawing/2014/main" id="{6FF8A9E1-408D-4288-934A-60EED6E85AFF}"/>
                  </a:ext>
                </a:extLst>
              </p:cNvPr>
              <p:cNvSpPr txBox="1"/>
              <p:nvPr/>
            </p:nvSpPr>
            <p:spPr>
              <a:xfrm>
                <a:off x="4465769" y="5187760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MA19</a:t>
                </a:r>
              </a:p>
            </p:txBody>
          </p:sp>
          <p:sp>
            <p:nvSpPr>
              <p:cNvPr id="2485" name="TextBox 2484">
                <a:extLst>
                  <a:ext uri="{FF2B5EF4-FFF2-40B4-BE49-F238E27FC236}">
                    <a16:creationId xmlns:a16="http://schemas.microsoft.com/office/drawing/2014/main" id="{EC13BC55-A024-441D-A274-5A4A69F547C0}"/>
                  </a:ext>
                </a:extLst>
              </p:cNvPr>
              <p:cNvSpPr txBox="1"/>
              <p:nvPr/>
            </p:nvSpPr>
            <p:spPr>
              <a:xfrm>
                <a:off x="4782595" y="5187760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MJ19</a:t>
                </a:r>
              </a:p>
            </p:txBody>
          </p:sp>
          <p:sp>
            <p:nvSpPr>
              <p:cNvPr id="2486" name="TextBox 2485">
                <a:extLst>
                  <a:ext uri="{FF2B5EF4-FFF2-40B4-BE49-F238E27FC236}">
                    <a16:creationId xmlns:a16="http://schemas.microsoft.com/office/drawing/2014/main" id="{5D614949-0507-4EA1-9CF8-7677C75B9128}"/>
                  </a:ext>
                </a:extLst>
              </p:cNvPr>
              <p:cNvSpPr txBox="1"/>
              <p:nvPr/>
            </p:nvSpPr>
            <p:spPr>
              <a:xfrm>
                <a:off x="5096020" y="5187760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JA19</a:t>
                </a:r>
              </a:p>
            </p:txBody>
          </p:sp>
          <p:sp>
            <p:nvSpPr>
              <p:cNvPr id="2487" name="TextBox 2486">
                <a:extLst>
                  <a:ext uri="{FF2B5EF4-FFF2-40B4-BE49-F238E27FC236}">
                    <a16:creationId xmlns:a16="http://schemas.microsoft.com/office/drawing/2014/main" id="{4F8050AF-3976-4B36-954C-AEE666CE3CEA}"/>
                  </a:ext>
                </a:extLst>
              </p:cNvPr>
              <p:cNvSpPr txBox="1"/>
              <p:nvPr/>
            </p:nvSpPr>
            <p:spPr>
              <a:xfrm>
                <a:off x="5395868" y="5187760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SO19</a:t>
                </a:r>
              </a:p>
            </p:txBody>
          </p:sp>
          <p:sp>
            <p:nvSpPr>
              <p:cNvPr id="2488" name="TextBox 2487">
                <a:extLst>
                  <a:ext uri="{FF2B5EF4-FFF2-40B4-BE49-F238E27FC236}">
                    <a16:creationId xmlns:a16="http://schemas.microsoft.com/office/drawing/2014/main" id="{D330A52E-03DB-4692-B21B-A5484269D918}"/>
                  </a:ext>
                </a:extLst>
              </p:cNvPr>
              <p:cNvSpPr txBox="1"/>
              <p:nvPr/>
            </p:nvSpPr>
            <p:spPr>
              <a:xfrm>
                <a:off x="5699163" y="518776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ND19</a:t>
                </a:r>
              </a:p>
            </p:txBody>
          </p:sp>
          <p:sp>
            <p:nvSpPr>
              <p:cNvPr id="2489" name="자유형: 도형 2488">
                <a:extLst>
                  <a:ext uri="{FF2B5EF4-FFF2-40B4-BE49-F238E27FC236}">
                    <a16:creationId xmlns:a16="http://schemas.microsoft.com/office/drawing/2014/main" id="{9D4389AD-230E-4D96-B504-29BB1192BF73}"/>
                  </a:ext>
                </a:extLst>
              </p:cNvPr>
              <p:cNvSpPr/>
              <p:nvPr/>
            </p:nvSpPr>
            <p:spPr>
              <a:xfrm>
                <a:off x="452807" y="5199065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0" name="TextBox 2489">
                <a:extLst>
                  <a:ext uri="{FF2B5EF4-FFF2-40B4-BE49-F238E27FC236}">
                    <a16:creationId xmlns:a16="http://schemas.microsoft.com/office/drawing/2014/main" id="{7345C9A6-C6EE-43C4-B213-8F350C47A145}"/>
                  </a:ext>
                </a:extLst>
              </p:cNvPr>
              <p:cNvSpPr txBox="1"/>
              <p:nvPr/>
            </p:nvSpPr>
            <p:spPr>
              <a:xfrm>
                <a:off x="288142" y="5127655"/>
                <a:ext cx="216028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</a:t>
                </a:r>
              </a:p>
            </p:txBody>
          </p:sp>
          <p:sp>
            <p:nvSpPr>
              <p:cNvPr id="2491" name="자유형: 도형 2490">
                <a:extLst>
                  <a:ext uri="{FF2B5EF4-FFF2-40B4-BE49-F238E27FC236}">
                    <a16:creationId xmlns:a16="http://schemas.microsoft.com/office/drawing/2014/main" id="{68BA25EF-28A1-402B-845C-5F17256A1433}"/>
                  </a:ext>
                </a:extLst>
              </p:cNvPr>
              <p:cNvSpPr/>
              <p:nvPr/>
            </p:nvSpPr>
            <p:spPr>
              <a:xfrm>
                <a:off x="452807" y="4971004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2" name="TextBox 2491">
                <a:extLst>
                  <a:ext uri="{FF2B5EF4-FFF2-40B4-BE49-F238E27FC236}">
                    <a16:creationId xmlns:a16="http://schemas.microsoft.com/office/drawing/2014/main" id="{7C00FA26-DC46-4A4C-B760-83A141006DA1}"/>
                  </a:ext>
                </a:extLst>
              </p:cNvPr>
              <p:cNvSpPr txBox="1"/>
              <p:nvPr/>
            </p:nvSpPr>
            <p:spPr>
              <a:xfrm>
                <a:off x="254272" y="4899865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</a:t>
                </a:r>
              </a:p>
            </p:txBody>
          </p:sp>
          <p:sp>
            <p:nvSpPr>
              <p:cNvPr id="2493" name="자유형: 도형 2492">
                <a:extLst>
                  <a:ext uri="{FF2B5EF4-FFF2-40B4-BE49-F238E27FC236}">
                    <a16:creationId xmlns:a16="http://schemas.microsoft.com/office/drawing/2014/main" id="{03C6E0CA-49EE-43D6-A63E-594C84EB5038}"/>
                  </a:ext>
                </a:extLst>
              </p:cNvPr>
              <p:cNvSpPr/>
              <p:nvPr/>
            </p:nvSpPr>
            <p:spPr>
              <a:xfrm>
                <a:off x="452807" y="4742942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4" name="TextBox 2493">
                <a:extLst>
                  <a:ext uri="{FF2B5EF4-FFF2-40B4-BE49-F238E27FC236}">
                    <a16:creationId xmlns:a16="http://schemas.microsoft.com/office/drawing/2014/main" id="{7AAC4223-705C-448D-A966-6F829AE941D5}"/>
                  </a:ext>
                </a:extLst>
              </p:cNvPr>
              <p:cNvSpPr txBox="1"/>
              <p:nvPr/>
            </p:nvSpPr>
            <p:spPr>
              <a:xfrm>
                <a:off x="254272" y="4672069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50</a:t>
                </a:r>
              </a:p>
            </p:txBody>
          </p:sp>
          <p:sp>
            <p:nvSpPr>
              <p:cNvPr id="2495" name="자유형: 도형 2494">
                <a:extLst>
                  <a:ext uri="{FF2B5EF4-FFF2-40B4-BE49-F238E27FC236}">
                    <a16:creationId xmlns:a16="http://schemas.microsoft.com/office/drawing/2014/main" id="{4DF5957B-E852-41F1-9D24-7F0053F8C071}"/>
                  </a:ext>
                </a:extLst>
              </p:cNvPr>
              <p:cNvSpPr/>
              <p:nvPr/>
            </p:nvSpPr>
            <p:spPr>
              <a:xfrm>
                <a:off x="452807" y="4515544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6" name="TextBox 2495">
                <a:extLst>
                  <a:ext uri="{FF2B5EF4-FFF2-40B4-BE49-F238E27FC236}">
                    <a16:creationId xmlns:a16="http://schemas.microsoft.com/office/drawing/2014/main" id="{C26B3CB2-BFF3-4700-8E6E-E14F0C07712E}"/>
                  </a:ext>
                </a:extLst>
              </p:cNvPr>
              <p:cNvSpPr txBox="1"/>
              <p:nvPr/>
            </p:nvSpPr>
            <p:spPr>
              <a:xfrm>
                <a:off x="254272" y="4444280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75</a:t>
                </a:r>
              </a:p>
            </p:txBody>
          </p:sp>
          <p:sp>
            <p:nvSpPr>
              <p:cNvPr id="2497" name="자유형: 도형 2496">
                <a:extLst>
                  <a:ext uri="{FF2B5EF4-FFF2-40B4-BE49-F238E27FC236}">
                    <a16:creationId xmlns:a16="http://schemas.microsoft.com/office/drawing/2014/main" id="{729351EE-3664-4734-B617-AFFA3102882C}"/>
                  </a:ext>
                </a:extLst>
              </p:cNvPr>
              <p:cNvSpPr/>
              <p:nvPr/>
            </p:nvSpPr>
            <p:spPr>
              <a:xfrm>
                <a:off x="452807" y="4287483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8" name="TextBox 2497">
                <a:extLst>
                  <a:ext uri="{FF2B5EF4-FFF2-40B4-BE49-F238E27FC236}">
                    <a16:creationId xmlns:a16="http://schemas.microsoft.com/office/drawing/2014/main" id="{FC96A954-E690-4149-91F5-DFDCE66A46ED}"/>
                  </a:ext>
                </a:extLst>
              </p:cNvPr>
              <p:cNvSpPr txBox="1"/>
              <p:nvPr/>
            </p:nvSpPr>
            <p:spPr>
              <a:xfrm>
                <a:off x="220398" y="4216490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100</a:t>
                </a:r>
              </a:p>
            </p:txBody>
          </p:sp>
          <p:sp>
            <p:nvSpPr>
              <p:cNvPr id="2499" name="자유형: 도형 2498">
                <a:extLst>
                  <a:ext uri="{FF2B5EF4-FFF2-40B4-BE49-F238E27FC236}">
                    <a16:creationId xmlns:a16="http://schemas.microsoft.com/office/drawing/2014/main" id="{2CC192B3-8643-41B8-8D11-CD8F1F195EC2}"/>
                  </a:ext>
                </a:extLst>
              </p:cNvPr>
              <p:cNvSpPr/>
              <p:nvPr/>
            </p:nvSpPr>
            <p:spPr>
              <a:xfrm>
                <a:off x="452807" y="4060084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00" name="TextBox 2499">
                <a:extLst>
                  <a:ext uri="{FF2B5EF4-FFF2-40B4-BE49-F238E27FC236}">
                    <a16:creationId xmlns:a16="http://schemas.microsoft.com/office/drawing/2014/main" id="{460E3A02-EE7E-4E7F-98A1-40EBA1BA9EEA}"/>
                  </a:ext>
                </a:extLst>
              </p:cNvPr>
              <p:cNvSpPr txBox="1"/>
              <p:nvPr/>
            </p:nvSpPr>
            <p:spPr>
              <a:xfrm>
                <a:off x="220398" y="3988694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125</a:t>
                </a:r>
              </a:p>
            </p:txBody>
          </p:sp>
          <p:sp>
            <p:nvSpPr>
              <p:cNvPr id="2501" name="자유형: 도형 2500">
                <a:extLst>
                  <a:ext uri="{FF2B5EF4-FFF2-40B4-BE49-F238E27FC236}">
                    <a16:creationId xmlns:a16="http://schemas.microsoft.com/office/drawing/2014/main" id="{E58FBFBF-B279-4390-AEAB-8E5082D7B816}"/>
                  </a:ext>
                </a:extLst>
              </p:cNvPr>
              <p:cNvSpPr/>
              <p:nvPr/>
            </p:nvSpPr>
            <p:spPr>
              <a:xfrm>
                <a:off x="452807" y="3832023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02" name="TextBox 2501">
                <a:extLst>
                  <a:ext uri="{FF2B5EF4-FFF2-40B4-BE49-F238E27FC236}">
                    <a16:creationId xmlns:a16="http://schemas.microsoft.com/office/drawing/2014/main" id="{55A1A7FF-235F-4D66-A4E8-B4E0647A6033}"/>
                  </a:ext>
                </a:extLst>
              </p:cNvPr>
              <p:cNvSpPr txBox="1"/>
              <p:nvPr/>
            </p:nvSpPr>
            <p:spPr>
              <a:xfrm>
                <a:off x="220398" y="3760904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150</a:t>
                </a:r>
              </a:p>
            </p:txBody>
          </p:sp>
          <p:sp>
            <p:nvSpPr>
              <p:cNvPr id="2503" name="자유형: 도형 2502">
                <a:extLst>
                  <a:ext uri="{FF2B5EF4-FFF2-40B4-BE49-F238E27FC236}">
                    <a16:creationId xmlns:a16="http://schemas.microsoft.com/office/drawing/2014/main" id="{02C78A90-F8BF-4A40-92A5-279491B393EE}"/>
                  </a:ext>
                </a:extLst>
              </p:cNvPr>
              <p:cNvSpPr/>
              <p:nvPr/>
            </p:nvSpPr>
            <p:spPr>
              <a:xfrm>
                <a:off x="452807" y="3603961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04" name="TextBox 2503">
                <a:extLst>
                  <a:ext uri="{FF2B5EF4-FFF2-40B4-BE49-F238E27FC236}">
                    <a16:creationId xmlns:a16="http://schemas.microsoft.com/office/drawing/2014/main" id="{291DC7BF-A4CB-4B6A-83D9-601D504F1030}"/>
                  </a:ext>
                </a:extLst>
              </p:cNvPr>
              <p:cNvSpPr txBox="1"/>
              <p:nvPr/>
            </p:nvSpPr>
            <p:spPr>
              <a:xfrm>
                <a:off x="220398" y="3533108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175</a:t>
                </a:r>
              </a:p>
            </p:txBody>
          </p:sp>
          <p:sp>
            <p:nvSpPr>
              <p:cNvPr id="2505" name="자유형: 도형 2504">
                <a:extLst>
                  <a:ext uri="{FF2B5EF4-FFF2-40B4-BE49-F238E27FC236}">
                    <a16:creationId xmlns:a16="http://schemas.microsoft.com/office/drawing/2014/main" id="{957ECE6E-5A54-4B25-A028-C4F93B01C0A4}"/>
                  </a:ext>
                </a:extLst>
              </p:cNvPr>
              <p:cNvSpPr/>
              <p:nvPr/>
            </p:nvSpPr>
            <p:spPr>
              <a:xfrm>
                <a:off x="452807" y="3376563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06" name="TextBox 2505">
                <a:extLst>
                  <a:ext uri="{FF2B5EF4-FFF2-40B4-BE49-F238E27FC236}">
                    <a16:creationId xmlns:a16="http://schemas.microsoft.com/office/drawing/2014/main" id="{D327BCD9-376B-46A9-BE88-F448725D1A0A}"/>
                  </a:ext>
                </a:extLst>
              </p:cNvPr>
              <p:cNvSpPr txBox="1"/>
              <p:nvPr/>
            </p:nvSpPr>
            <p:spPr>
              <a:xfrm>
                <a:off x="220398" y="3305319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200</a:t>
                </a:r>
              </a:p>
            </p:txBody>
          </p:sp>
          <p:grpSp>
            <p:nvGrpSpPr>
              <p:cNvPr id="25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5052549"/>
                <a:ext cx="245298" cy="146516"/>
                <a:chOff x="529049" y="5052549"/>
                <a:chExt cx="245298" cy="146516"/>
              </a:xfrm>
              <a:solidFill>
                <a:srgbClr val="000000"/>
              </a:solidFill>
            </p:grpSpPr>
            <p:sp>
              <p:nvSpPr>
                <p:cNvPr id="2508" name="자유형: 도형 2507">
                  <a:extLst>
                    <a:ext uri="{FF2B5EF4-FFF2-40B4-BE49-F238E27FC236}">
                      <a16:creationId xmlns:a16="http://schemas.microsoft.com/office/drawing/2014/main" id="{AF50F579-0EA1-4C8B-AEC5-AE82F948F0A3}"/>
                    </a:ext>
                  </a:extLst>
                </p:cNvPr>
                <p:cNvSpPr/>
                <p:nvPr/>
              </p:nvSpPr>
              <p:spPr>
                <a:xfrm>
                  <a:off x="529049" y="5052549"/>
                  <a:ext cx="245298" cy="146516"/>
                </a:xfrm>
                <a:custGeom>
                  <a:avLst/>
                  <a:gdLst>
                    <a:gd name="connsiteX0" fmla="*/ 0 w 245298"/>
                    <a:gd name="connsiteY0" fmla="*/ 0 h 146516"/>
                    <a:gd name="connsiteX1" fmla="*/ 245299 w 245298"/>
                    <a:gd name="connsiteY1" fmla="*/ 0 h 146516"/>
                    <a:gd name="connsiteX2" fmla="*/ 245299 w 245298"/>
                    <a:gd name="connsiteY2" fmla="*/ 146516 h 146516"/>
                    <a:gd name="connsiteX3" fmla="*/ 0 w 245298"/>
                    <a:gd name="connsiteY3" fmla="*/ 146516 h 146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65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6516"/>
                      </a:lnTo>
                      <a:lnTo>
                        <a:pt x="0" y="1465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09" name="자유형: 도형 2508">
                  <a:extLst>
                    <a:ext uri="{FF2B5EF4-FFF2-40B4-BE49-F238E27FC236}">
                      <a16:creationId xmlns:a16="http://schemas.microsoft.com/office/drawing/2014/main" id="{68BBABF2-C31B-41E2-8606-CBCBA291783B}"/>
                    </a:ext>
                  </a:extLst>
                </p:cNvPr>
                <p:cNvSpPr/>
                <p:nvPr/>
              </p:nvSpPr>
              <p:spPr>
                <a:xfrm>
                  <a:off x="529049" y="5052549"/>
                  <a:ext cx="245298" cy="146516"/>
                </a:xfrm>
                <a:custGeom>
                  <a:avLst/>
                  <a:gdLst>
                    <a:gd name="connsiteX0" fmla="*/ 0 w 245298"/>
                    <a:gd name="connsiteY0" fmla="*/ 0 h 146516"/>
                    <a:gd name="connsiteX1" fmla="*/ 245299 w 245298"/>
                    <a:gd name="connsiteY1" fmla="*/ 0 h 146516"/>
                    <a:gd name="connsiteX2" fmla="*/ 245299 w 245298"/>
                    <a:gd name="connsiteY2" fmla="*/ 146516 h 146516"/>
                    <a:gd name="connsiteX3" fmla="*/ 0 w 245298"/>
                    <a:gd name="connsiteY3" fmla="*/ 146516 h 146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65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6516"/>
                      </a:lnTo>
                      <a:lnTo>
                        <a:pt x="0" y="14651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5057852"/>
                <a:ext cx="245298" cy="141212"/>
                <a:chOff x="836003" y="5057852"/>
                <a:chExt cx="245298" cy="141212"/>
              </a:xfrm>
              <a:solidFill>
                <a:srgbClr val="000000"/>
              </a:solidFill>
            </p:grpSpPr>
            <p:sp>
              <p:nvSpPr>
                <p:cNvPr id="2511" name="자유형: 도형 2510">
                  <a:extLst>
                    <a:ext uri="{FF2B5EF4-FFF2-40B4-BE49-F238E27FC236}">
                      <a16:creationId xmlns:a16="http://schemas.microsoft.com/office/drawing/2014/main" id="{1F0FF4E1-C8EB-4746-A725-BE4290E71535}"/>
                    </a:ext>
                  </a:extLst>
                </p:cNvPr>
                <p:cNvSpPr/>
                <p:nvPr/>
              </p:nvSpPr>
              <p:spPr>
                <a:xfrm>
                  <a:off x="836003" y="5057852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9 w 245298"/>
                    <a:gd name="connsiteY1" fmla="*/ 0 h 141212"/>
                    <a:gd name="connsiteX2" fmla="*/ 245299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2" name="자유형: 도형 2511">
                  <a:extLst>
                    <a:ext uri="{FF2B5EF4-FFF2-40B4-BE49-F238E27FC236}">
                      <a16:creationId xmlns:a16="http://schemas.microsoft.com/office/drawing/2014/main" id="{1D0590CC-E5DA-44C6-9292-3196DF50F58D}"/>
                    </a:ext>
                  </a:extLst>
                </p:cNvPr>
                <p:cNvSpPr/>
                <p:nvPr/>
              </p:nvSpPr>
              <p:spPr>
                <a:xfrm>
                  <a:off x="836003" y="5057852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9 w 245298"/>
                    <a:gd name="connsiteY1" fmla="*/ 0 h 141212"/>
                    <a:gd name="connsiteX2" fmla="*/ 245299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5061167"/>
                <a:ext cx="245298" cy="137897"/>
                <a:chOff x="1142295" y="5061167"/>
                <a:chExt cx="245298" cy="137897"/>
              </a:xfrm>
              <a:solidFill>
                <a:srgbClr val="000000"/>
              </a:solidFill>
            </p:grpSpPr>
            <p:sp>
              <p:nvSpPr>
                <p:cNvPr id="2514" name="자유형: 도형 2513">
                  <a:extLst>
                    <a:ext uri="{FF2B5EF4-FFF2-40B4-BE49-F238E27FC236}">
                      <a16:creationId xmlns:a16="http://schemas.microsoft.com/office/drawing/2014/main" id="{915953B8-5AB9-4E6E-AFA5-ABB674B98A83}"/>
                    </a:ext>
                  </a:extLst>
                </p:cNvPr>
                <p:cNvSpPr/>
                <p:nvPr/>
              </p:nvSpPr>
              <p:spPr>
                <a:xfrm>
                  <a:off x="1142295" y="5061167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9 w 245298"/>
                    <a:gd name="connsiteY1" fmla="*/ 0 h 137897"/>
                    <a:gd name="connsiteX2" fmla="*/ 245299 w 245298"/>
                    <a:gd name="connsiteY2" fmla="*/ 137898 h 137897"/>
                    <a:gd name="connsiteX3" fmla="*/ 0 w 245298"/>
                    <a:gd name="connsiteY3" fmla="*/ 137898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7898"/>
                      </a:lnTo>
                      <a:lnTo>
                        <a:pt x="0" y="13789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5" name="자유형: 도형 2514">
                  <a:extLst>
                    <a:ext uri="{FF2B5EF4-FFF2-40B4-BE49-F238E27FC236}">
                      <a16:creationId xmlns:a16="http://schemas.microsoft.com/office/drawing/2014/main" id="{A5F52E6D-4FB7-44DE-8F05-254744E280A4}"/>
                    </a:ext>
                  </a:extLst>
                </p:cNvPr>
                <p:cNvSpPr/>
                <p:nvPr/>
              </p:nvSpPr>
              <p:spPr>
                <a:xfrm>
                  <a:off x="1142295" y="5061167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9 w 245298"/>
                    <a:gd name="connsiteY1" fmla="*/ 0 h 137897"/>
                    <a:gd name="connsiteX2" fmla="*/ 245299 w 245298"/>
                    <a:gd name="connsiteY2" fmla="*/ 137898 h 137897"/>
                    <a:gd name="connsiteX3" fmla="*/ 0 w 245298"/>
                    <a:gd name="connsiteY3" fmla="*/ 137898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7898"/>
                      </a:lnTo>
                      <a:lnTo>
                        <a:pt x="0" y="137898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1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5043267"/>
                <a:ext cx="245298" cy="155797"/>
                <a:chOff x="1449250" y="5043267"/>
                <a:chExt cx="245298" cy="155797"/>
              </a:xfrm>
              <a:solidFill>
                <a:srgbClr val="000000"/>
              </a:solidFill>
            </p:grpSpPr>
            <p:sp>
              <p:nvSpPr>
                <p:cNvPr id="2517" name="자유형: 도형 2516">
                  <a:extLst>
                    <a:ext uri="{FF2B5EF4-FFF2-40B4-BE49-F238E27FC236}">
                      <a16:creationId xmlns:a16="http://schemas.microsoft.com/office/drawing/2014/main" id="{5A86F589-C156-47AD-906F-2B9C88BAF282}"/>
                    </a:ext>
                  </a:extLst>
                </p:cNvPr>
                <p:cNvSpPr/>
                <p:nvPr/>
              </p:nvSpPr>
              <p:spPr>
                <a:xfrm>
                  <a:off x="1449250" y="5043267"/>
                  <a:ext cx="245298" cy="155797"/>
                </a:xfrm>
                <a:custGeom>
                  <a:avLst/>
                  <a:gdLst>
                    <a:gd name="connsiteX0" fmla="*/ 0 w 245298"/>
                    <a:gd name="connsiteY0" fmla="*/ 0 h 155797"/>
                    <a:gd name="connsiteX1" fmla="*/ 245299 w 245298"/>
                    <a:gd name="connsiteY1" fmla="*/ 0 h 155797"/>
                    <a:gd name="connsiteX2" fmla="*/ 245299 w 245298"/>
                    <a:gd name="connsiteY2" fmla="*/ 155798 h 155797"/>
                    <a:gd name="connsiteX3" fmla="*/ 0 w 245298"/>
                    <a:gd name="connsiteY3" fmla="*/ 155798 h 15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57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5798"/>
                      </a:lnTo>
                      <a:lnTo>
                        <a:pt x="0" y="15579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8" name="자유형: 도형 2517">
                  <a:extLst>
                    <a:ext uri="{FF2B5EF4-FFF2-40B4-BE49-F238E27FC236}">
                      <a16:creationId xmlns:a16="http://schemas.microsoft.com/office/drawing/2014/main" id="{4DD20F6F-8EB4-44E9-9405-2D621F16031F}"/>
                    </a:ext>
                  </a:extLst>
                </p:cNvPr>
                <p:cNvSpPr/>
                <p:nvPr/>
              </p:nvSpPr>
              <p:spPr>
                <a:xfrm>
                  <a:off x="1449250" y="5043267"/>
                  <a:ext cx="245298" cy="155797"/>
                </a:xfrm>
                <a:custGeom>
                  <a:avLst/>
                  <a:gdLst>
                    <a:gd name="connsiteX0" fmla="*/ 0 w 245298"/>
                    <a:gd name="connsiteY0" fmla="*/ 0 h 155797"/>
                    <a:gd name="connsiteX1" fmla="*/ 245299 w 245298"/>
                    <a:gd name="connsiteY1" fmla="*/ 0 h 155797"/>
                    <a:gd name="connsiteX2" fmla="*/ 245299 w 245298"/>
                    <a:gd name="connsiteY2" fmla="*/ 155798 h 155797"/>
                    <a:gd name="connsiteX3" fmla="*/ 0 w 245298"/>
                    <a:gd name="connsiteY3" fmla="*/ 155798 h 15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57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5798"/>
                      </a:lnTo>
                      <a:lnTo>
                        <a:pt x="0" y="155798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5034649"/>
                <a:ext cx="245298" cy="163753"/>
                <a:chOff x="1755541" y="5034649"/>
                <a:chExt cx="245298" cy="163753"/>
              </a:xfrm>
              <a:solidFill>
                <a:srgbClr val="000000"/>
              </a:solidFill>
            </p:grpSpPr>
            <p:sp>
              <p:nvSpPr>
                <p:cNvPr id="2520" name="자유형: 도형 2519">
                  <a:extLst>
                    <a:ext uri="{FF2B5EF4-FFF2-40B4-BE49-F238E27FC236}">
                      <a16:creationId xmlns:a16="http://schemas.microsoft.com/office/drawing/2014/main" id="{D73CA8FE-0744-4D1D-B4D3-E854FF9313DA}"/>
                    </a:ext>
                  </a:extLst>
                </p:cNvPr>
                <p:cNvSpPr/>
                <p:nvPr/>
              </p:nvSpPr>
              <p:spPr>
                <a:xfrm>
                  <a:off x="1755541" y="5034649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8 w 245298"/>
                    <a:gd name="connsiteY1" fmla="*/ 0 h 163753"/>
                    <a:gd name="connsiteX2" fmla="*/ 245298 w 245298"/>
                    <a:gd name="connsiteY2" fmla="*/ 163754 h 163753"/>
                    <a:gd name="connsiteX3" fmla="*/ 0 w 245298"/>
                    <a:gd name="connsiteY3" fmla="*/ 163754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3754"/>
                      </a:lnTo>
                      <a:lnTo>
                        <a:pt x="0" y="1637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1" name="자유형: 도형 2520">
                  <a:extLst>
                    <a:ext uri="{FF2B5EF4-FFF2-40B4-BE49-F238E27FC236}">
                      <a16:creationId xmlns:a16="http://schemas.microsoft.com/office/drawing/2014/main" id="{10742DC5-9129-495E-AFF4-CADB6C10EE69}"/>
                    </a:ext>
                  </a:extLst>
                </p:cNvPr>
                <p:cNvSpPr/>
                <p:nvPr/>
              </p:nvSpPr>
              <p:spPr>
                <a:xfrm>
                  <a:off x="1755541" y="5034649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8 w 245298"/>
                    <a:gd name="connsiteY1" fmla="*/ 0 h 163753"/>
                    <a:gd name="connsiteX2" fmla="*/ 245298 w 245298"/>
                    <a:gd name="connsiteY2" fmla="*/ 163754 h 163753"/>
                    <a:gd name="connsiteX3" fmla="*/ 0 w 245298"/>
                    <a:gd name="connsiteY3" fmla="*/ 163754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3754"/>
                      </a:lnTo>
                      <a:lnTo>
                        <a:pt x="0" y="16375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5041941"/>
                <a:ext cx="245298" cy="156460"/>
                <a:chOff x="2062496" y="5041941"/>
                <a:chExt cx="245298" cy="156460"/>
              </a:xfrm>
              <a:solidFill>
                <a:srgbClr val="000000"/>
              </a:solidFill>
            </p:grpSpPr>
            <p:sp>
              <p:nvSpPr>
                <p:cNvPr id="2523" name="자유형: 도형 2522">
                  <a:extLst>
                    <a:ext uri="{FF2B5EF4-FFF2-40B4-BE49-F238E27FC236}">
                      <a16:creationId xmlns:a16="http://schemas.microsoft.com/office/drawing/2014/main" id="{EE2213F5-B736-4357-9AD9-630520A1F049}"/>
                    </a:ext>
                  </a:extLst>
                </p:cNvPr>
                <p:cNvSpPr/>
                <p:nvPr/>
              </p:nvSpPr>
              <p:spPr>
                <a:xfrm>
                  <a:off x="2062496" y="5041941"/>
                  <a:ext cx="245298" cy="156460"/>
                </a:xfrm>
                <a:custGeom>
                  <a:avLst/>
                  <a:gdLst>
                    <a:gd name="connsiteX0" fmla="*/ 0 w 245298"/>
                    <a:gd name="connsiteY0" fmla="*/ 0 h 156460"/>
                    <a:gd name="connsiteX1" fmla="*/ 245299 w 245298"/>
                    <a:gd name="connsiteY1" fmla="*/ 0 h 156460"/>
                    <a:gd name="connsiteX2" fmla="*/ 245299 w 245298"/>
                    <a:gd name="connsiteY2" fmla="*/ 156460 h 156460"/>
                    <a:gd name="connsiteX3" fmla="*/ 0 w 245298"/>
                    <a:gd name="connsiteY3" fmla="*/ 156460 h 156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64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6460"/>
                      </a:lnTo>
                      <a:lnTo>
                        <a:pt x="0" y="1564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4" name="자유형: 도형 2523">
                  <a:extLst>
                    <a:ext uri="{FF2B5EF4-FFF2-40B4-BE49-F238E27FC236}">
                      <a16:creationId xmlns:a16="http://schemas.microsoft.com/office/drawing/2014/main" id="{AE792790-2C44-4FD6-A386-E43B3F0D48AB}"/>
                    </a:ext>
                  </a:extLst>
                </p:cNvPr>
                <p:cNvSpPr/>
                <p:nvPr/>
              </p:nvSpPr>
              <p:spPr>
                <a:xfrm>
                  <a:off x="2062496" y="5041941"/>
                  <a:ext cx="245298" cy="156460"/>
                </a:xfrm>
                <a:custGeom>
                  <a:avLst/>
                  <a:gdLst>
                    <a:gd name="connsiteX0" fmla="*/ 0 w 245298"/>
                    <a:gd name="connsiteY0" fmla="*/ 0 h 156460"/>
                    <a:gd name="connsiteX1" fmla="*/ 245299 w 245298"/>
                    <a:gd name="connsiteY1" fmla="*/ 0 h 156460"/>
                    <a:gd name="connsiteX2" fmla="*/ 245299 w 245298"/>
                    <a:gd name="connsiteY2" fmla="*/ 156460 h 156460"/>
                    <a:gd name="connsiteX3" fmla="*/ 0 w 245298"/>
                    <a:gd name="connsiteY3" fmla="*/ 156460 h 156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64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6460"/>
                      </a:lnTo>
                      <a:lnTo>
                        <a:pt x="0" y="156460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5048571"/>
                <a:ext cx="245298" cy="150493"/>
                <a:chOff x="2369451" y="5048571"/>
                <a:chExt cx="245298" cy="150493"/>
              </a:xfrm>
              <a:solidFill>
                <a:srgbClr val="000000"/>
              </a:solidFill>
            </p:grpSpPr>
            <p:sp>
              <p:nvSpPr>
                <p:cNvPr id="2526" name="자유형: 도형 2525">
                  <a:extLst>
                    <a:ext uri="{FF2B5EF4-FFF2-40B4-BE49-F238E27FC236}">
                      <a16:creationId xmlns:a16="http://schemas.microsoft.com/office/drawing/2014/main" id="{1D63BC44-0D53-407B-9918-DA4CBEBC5518}"/>
                    </a:ext>
                  </a:extLst>
                </p:cNvPr>
                <p:cNvSpPr/>
                <p:nvPr/>
              </p:nvSpPr>
              <p:spPr>
                <a:xfrm>
                  <a:off x="2369451" y="5048571"/>
                  <a:ext cx="245298" cy="150493"/>
                </a:xfrm>
                <a:custGeom>
                  <a:avLst/>
                  <a:gdLst>
                    <a:gd name="connsiteX0" fmla="*/ 0 w 245298"/>
                    <a:gd name="connsiteY0" fmla="*/ 0 h 150493"/>
                    <a:gd name="connsiteX1" fmla="*/ 245298 w 245298"/>
                    <a:gd name="connsiteY1" fmla="*/ 0 h 150493"/>
                    <a:gd name="connsiteX2" fmla="*/ 245298 w 245298"/>
                    <a:gd name="connsiteY2" fmla="*/ 150494 h 150493"/>
                    <a:gd name="connsiteX3" fmla="*/ 0 w 245298"/>
                    <a:gd name="connsiteY3" fmla="*/ 150494 h 15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049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50494"/>
                      </a:lnTo>
                      <a:lnTo>
                        <a:pt x="0" y="1504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7" name="자유형: 도형 2526">
                  <a:extLst>
                    <a:ext uri="{FF2B5EF4-FFF2-40B4-BE49-F238E27FC236}">
                      <a16:creationId xmlns:a16="http://schemas.microsoft.com/office/drawing/2014/main" id="{EB60D4CC-4826-4872-B537-B4147C377FFC}"/>
                    </a:ext>
                  </a:extLst>
                </p:cNvPr>
                <p:cNvSpPr/>
                <p:nvPr/>
              </p:nvSpPr>
              <p:spPr>
                <a:xfrm>
                  <a:off x="2369451" y="5048571"/>
                  <a:ext cx="245298" cy="150493"/>
                </a:xfrm>
                <a:custGeom>
                  <a:avLst/>
                  <a:gdLst>
                    <a:gd name="connsiteX0" fmla="*/ 0 w 245298"/>
                    <a:gd name="connsiteY0" fmla="*/ 0 h 150493"/>
                    <a:gd name="connsiteX1" fmla="*/ 245298 w 245298"/>
                    <a:gd name="connsiteY1" fmla="*/ 0 h 150493"/>
                    <a:gd name="connsiteX2" fmla="*/ 245298 w 245298"/>
                    <a:gd name="connsiteY2" fmla="*/ 150494 h 150493"/>
                    <a:gd name="connsiteX3" fmla="*/ 0 w 245298"/>
                    <a:gd name="connsiteY3" fmla="*/ 150494 h 15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049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50494"/>
                      </a:lnTo>
                      <a:lnTo>
                        <a:pt x="0" y="15049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5055864"/>
                <a:ext cx="245298" cy="143201"/>
                <a:chOff x="2675742" y="5055864"/>
                <a:chExt cx="245298" cy="143201"/>
              </a:xfrm>
              <a:solidFill>
                <a:srgbClr val="000000"/>
              </a:solidFill>
            </p:grpSpPr>
            <p:sp>
              <p:nvSpPr>
                <p:cNvPr id="2529" name="자유형: 도형 2528">
                  <a:extLst>
                    <a:ext uri="{FF2B5EF4-FFF2-40B4-BE49-F238E27FC236}">
                      <a16:creationId xmlns:a16="http://schemas.microsoft.com/office/drawing/2014/main" id="{26FFDA89-6F88-475E-B54B-4534E5EE52C4}"/>
                    </a:ext>
                  </a:extLst>
                </p:cNvPr>
                <p:cNvSpPr/>
                <p:nvPr/>
              </p:nvSpPr>
              <p:spPr>
                <a:xfrm>
                  <a:off x="2675742" y="5055864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0" name="자유형: 도형 2529">
                  <a:extLst>
                    <a:ext uri="{FF2B5EF4-FFF2-40B4-BE49-F238E27FC236}">
                      <a16:creationId xmlns:a16="http://schemas.microsoft.com/office/drawing/2014/main" id="{BD45B73D-B4B7-4BF7-997A-2B7056808519}"/>
                    </a:ext>
                  </a:extLst>
                </p:cNvPr>
                <p:cNvSpPr/>
                <p:nvPr/>
              </p:nvSpPr>
              <p:spPr>
                <a:xfrm>
                  <a:off x="2675742" y="5055864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3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5060504"/>
                <a:ext cx="245298" cy="137897"/>
                <a:chOff x="2982697" y="5060504"/>
                <a:chExt cx="245298" cy="137897"/>
              </a:xfrm>
              <a:solidFill>
                <a:srgbClr val="000000"/>
              </a:solidFill>
            </p:grpSpPr>
            <p:sp>
              <p:nvSpPr>
                <p:cNvPr id="2532" name="자유형: 도형 2531">
                  <a:extLst>
                    <a:ext uri="{FF2B5EF4-FFF2-40B4-BE49-F238E27FC236}">
                      <a16:creationId xmlns:a16="http://schemas.microsoft.com/office/drawing/2014/main" id="{39AA8A79-8A53-48B1-B11C-7A0123BF5BB7}"/>
                    </a:ext>
                  </a:extLst>
                </p:cNvPr>
                <p:cNvSpPr/>
                <p:nvPr/>
              </p:nvSpPr>
              <p:spPr>
                <a:xfrm>
                  <a:off x="2982697" y="5060504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8 w 245298"/>
                    <a:gd name="connsiteY1" fmla="*/ 0 h 137897"/>
                    <a:gd name="connsiteX2" fmla="*/ 245298 w 245298"/>
                    <a:gd name="connsiteY2" fmla="*/ 137897 h 137897"/>
                    <a:gd name="connsiteX3" fmla="*/ 0 w 245298"/>
                    <a:gd name="connsiteY3" fmla="*/ 137897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7897"/>
                      </a:lnTo>
                      <a:lnTo>
                        <a:pt x="0" y="1378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3" name="자유형: 도형 2532">
                  <a:extLst>
                    <a:ext uri="{FF2B5EF4-FFF2-40B4-BE49-F238E27FC236}">
                      <a16:creationId xmlns:a16="http://schemas.microsoft.com/office/drawing/2014/main" id="{EF18B704-A9E5-46CE-9F90-34612BDD59B0}"/>
                    </a:ext>
                  </a:extLst>
                </p:cNvPr>
                <p:cNvSpPr/>
                <p:nvPr/>
              </p:nvSpPr>
              <p:spPr>
                <a:xfrm>
                  <a:off x="2982697" y="5060504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8 w 245298"/>
                    <a:gd name="connsiteY1" fmla="*/ 0 h 137897"/>
                    <a:gd name="connsiteX2" fmla="*/ 245298 w 245298"/>
                    <a:gd name="connsiteY2" fmla="*/ 137897 h 137897"/>
                    <a:gd name="connsiteX3" fmla="*/ 0 w 245298"/>
                    <a:gd name="connsiteY3" fmla="*/ 137897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7897"/>
                      </a:lnTo>
                      <a:lnTo>
                        <a:pt x="0" y="13789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5026030"/>
                <a:ext cx="245298" cy="172371"/>
                <a:chOff x="3288989" y="5026030"/>
                <a:chExt cx="245298" cy="172371"/>
              </a:xfrm>
              <a:solidFill>
                <a:srgbClr val="000000"/>
              </a:solidFill>
            </p:grpSpPr>
            <p:sp>
              <p:nvSpPr>
                <p:cNvPr id="2535" name="자유형: 도형 2534">
                  <a:extLst>
                    <a:ext uri="{FF2B5EF4-FFF2-40B4-BE49-F238E27FC236}">
                      <a16:creationId xmlns:a16="http://schemas.microsoft.com/office/drawing/2014/main" id="{E3A4D99D-5627-4ADF-B522-B4339E04D663}"/>
                    </a:ext>
                  </a:extLst>
                </p:cNvPr>
                <p:cNvSpPr/>
                <p:nvPr/>
              </p:nvSpPr>
              <p:spPr>
                <a:xfrm>
                  <a:off x="3288989" y="5026030"/>
                  <a:ext cx="245298" cy="172371"/>
                </a:xfrm>
                <a:custGeom>
                  <a:avLst/>
                  <a:gdLst>
                    <a:gd name="connsiteX0" fmla="*/ 0 w 245298"/>
                    <a:gd name="connsiteY0" fmla="*/ 0 h 172371"/>
                    <a:gd name="connsiteX1" fmla="*/ 245298 w 245298"/>
                    <a:gd name="connsiteY1" fmla="*/ 0 h 172371"/>
                    <a:gd name="connsiteX2" fmla="*/ 245298 w 245298"/>
                    <a:gd name="connsiteY2" fmla="*/ 172372 h 172371"/>
                    <a:gd name="connsiteX3" fmla="*/ 0 w 245298"/>
                    <a:gd name="connsiteY3" fmla="*/ 172372 h 17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237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72372"/>
                      </a:lnTo>
                      <a:lnTo>
                        <a:pt x="0" y="17237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6" name="자유형: 도형 2535">
                  <a:extLst>
                    <a:ext uri="{FF2B5EF4-FFF2-40B4-BE49-F238E27FC236}">
                      <a16:creationId xmlns:a16="http://schemas.microsoft.com/office/drawing/2014/main" id="{7CA5537A-D341-48E4-890E-166549EDF7BE}"/>
                    </a:ext>
                  </a:extLst>
                </p:cNvPr>
                <p:cNvSpPr/>
                <p:nvPr/>
              </p:nvSpPr>
              <p:spPr>
                <a:xfrm>
                  <a:off x="3288989" y="5026030"/>
                  <a:ext cx="245298" cy="172371"/>
                </a:xfrm>
                <a:custGeom>
                  <a:avLst/>
                  <a:gdLst>
                    <a:gd name="connsiteX0" fmla="*/ 0 w 245298"/>
                    <a:gd name="connsiteY0" fmla="*/ 0 h 172371"/>
                    <a:gd name="connsiteX1" fmla="*/ 245298 w 245298"/>
                    <a:gd name="connsiteY1" fmla="*/ 0 h 172371"/>
                    <a:gd name="connsiteX2" fmla="*/ 245298 w 245298"/>
                    <a:gd name="connsiteY2" fmla="*/ 172372 h 172371"/>
                    <a:gd name="connsiteX3" fmla="*/ 0 w 245298"/>
                    <a:gd name="connsiteY3" fmla="*/ 172372 h 17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237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72372"/>
                      </a:lnTo>
                      <a:lnTo>
                        <a:pt x="0" y="17237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5077742"/>
                <a:ext cx="245298" cy="120660"/>
                <a:chOff x="3595943" y="5077742"/>
                <a:chExt cx="245298" cy="120660"/>
              </a:xfrm>
              <a:solidFill>
                <a:srgbClr val="000000"/>
              </a:solidFill>
            </p:grpSpPr>
            <p:sp>
              <p:nvSpPr>
                <p:cNvPr id="2538" name="자유형: 도형 2537">
                  <a:extLst>
                    <a:ext uri="{FF2B5EF4-FFF2-40B4-BE49-F238E27FC236}">
                      <a16:creationId xmlns:a16="http://schemas.microsoft.com/office/drawing/2014/main" id="{2804578F-870E-45BB-9654-46E12EC30C04}"/>
                    </a:ext>
                  </a:extLst>
                </p:cNvPr>
                <p:cNvSpPr/>
                <p:nvPr/>
              </p:nvSpPr>
              <p:spPr>
                <a:xfrm>
                  <a:off x="3595943" y="5077742"/>
                  <a:ext cx="245298" cy="120660"/>
                </a:xfrm>
                <a:custGeom>
                  <a:avLst/>
                  <a:gdLst>
                    <a:gd name="connsiteX0" fmla="*/ 0 w 245298"/>
                    <a:gd name="connsiteY0" fmla="*/ 0 h 120660"/>
                    <a:gd name="connsiteX1" fmla="*/ 245299 w 245298"/>
                    <a:gd name="connsiteY1" fmla="*/ 0 h 120660"/>
                    <a:gd name="connsiteX2" fmla="*/ 245299 w 245298"/>
                    <a:gd name="connsiteY2" fmla="*/ 120661 h 120660"/>
                    <a:gd name="connsiteX3" fmla="*/ 0 w 245298"/>
                    <a:gd name="connsiteY3" fmla="*/ 120661 h 120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06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0661"/>
                      </a:lnTo>
                      <a:lnTo>
                        <a:pt x="0" y="1206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9" name="자유형: 도형 2538">
                  <a:extLst>
                    <a:ext uri="{FF2B5EF4-FFF2-40B4-BE49-F238E27FC236}">
                      <a16:creationId xmlns:a16="http://schemas.microsoft.com/office/drawing/2014/main" id="{B8D3D128-1701-49E2-91CA-9F750F5DAE2E}"/>
                    </a:ext>
                  </a:extLst>
                </p:cNvPr>
                <p:cNvSpPr/>
                <p:nvPr/>
              </p:nvSpPr>
              <p:spPr>
                <a:xfrm>
                  <a:off x="3595943" y="5077742"/>
                  <a:ext cx="245298" cy="120660"/>
                </a:xfrm>
                <a:custGeom>
                  <a:avLst/>
                  <a:gdLst>
                    <a:gd name="connsiteX0" fmla="*/ 0 w 245298"/>
                    <a:gd name="connsiteY0" fmla="*/ 0 h 120660"/>
                    <a:gd name="connsiteX1" fmla="*/ 245299 w 245298"/>
                    <a:gd name="connsiteY1" fmla="*/ 0 h 120660"/>
                    <a:gd name="connsiteX2" fmla="*/ 245299 w 245298"/>
                    <a:gd name="connsiteY2" fmla="*/ 120661 h 120660"/>
                    <a:gd name="connsiteX3" fmla="*/ 0 w 245298"/>
                    <a:gd name="connsiteY3" fmla="*/ 120661 h 120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06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0661"/>
                      </a:lnTo>
                      <a:lnTo>
                        <a:pt x="0" y="12066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5057189"/>
                <a:ext cx="245298" cy="141212"/>
                <a:chOff x="3902235" y="5057189"/>
                <a:chExt cx="245298" cy="141212"/>
              </a:xfrm>
              <a:solidFill>
                <a:srgbClr val="000000"/>
              </a:solidFill>
            </p:grpSpPr>
            <p:sp>
              <p:nvSpPr>
                <p:cNvPr id="2541" name="자유형: 도형 2540">
                  <a:extLst>
                    <a:ext uri="{FF2B5EF4-FFF2-40B4-BE49-F238E27FC236}">
                      <a16:creationId xmlns:a16="http://schemas.microsoft.com/office/drawing/2014/main" id="{D4BFA64D-0ACA-4B0A-8E32-AE373754189B}"/>
                    </a:ext>
                  </a:extLst>
                </p:cNvPr>
                <p:cNvSpPr/>
                <p:nvPr/>
              </p:nvSpPr>
              <p:spPr>
                <a:xfrm>
                  <a:off x="3902235" y="5057189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8 w 245298"/>
                    <a:gd name="connsiteY1" fmla="*/ 0 h 141212"/>
                    <a:gd name="connsiteX2" fmla="*/ 245298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2" name="자유형: 도형 2541">
                  <a:extLst>
                    <a:ext uri="{FF2B5EF4-FFF2-40B4-BE49-F238E27FC236}">
                      <a16:creationId xmlns:a16="http://schemas.microsoft.com/office/drawing/2014/main" id="{5CF333A3-EB07-442F-93BC-857E4E08BC54}"/>
                    </a:ext>
                  </a:extLst>
                </p:cNvPr>
                <p:cNvSpPr/>
                <p:nvPr/>
              </p:nvSpPr>
              <p:spPr>
                <a:xfrm>
                  <a:off x="3902235" y="5057189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8 w 245298"/>
                    <a:gd name="connsiteY1" fmla="*/ 0 h 141212"/>
                    <a:gd name="connsiteX2" fmla="*/ 245298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4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5059841"/>
                <a:ext cx="245298" cy="139223"/>
                <a:chOff x="4209190" y="5059841"/>
                <a:chExt cx="245298" cy="139223"/>
              </a:xfrm>
              <a:solidFill>
                <a:srgbClr val="000000"/>
              </a:solidFill>
            </p:grpSpPr>
            <p:sp>
              <p:nvSpPr>
                <p:cNvPr id="2544" name="자유형: 도형 2543">
                  <a:extLst>
                    <a:ext uri="{FF2B5EF4-FFF2-40B4-BE49-F238E27FC236}">
                      <a16:creationId xmlns:a16="http://schemas.microsoft.com/office/drawing/2014/main" id="{C6D894FC-229D-4BC0-8F2C-400BB9FC0B43}"/>
                    </a:ext>
                  </a:extLst>
                </p:cNvPr>
                <p:cNvSpPr/>
                <p:nvPr/>
              </p:nvSpPr>
              <p:spPr>
                <a:xfrm>
                  <a:off x="4209190" y="5059841"/>
                  <a:ext cx="245298" cy="139223"/>
                </a:xfrm>
                <a:custGeom>
                  <a:avLst/>
                  <a:gdLst>
                    <a:gd name="connsiteX0" fmla="*/ 0 w 245298"/>
                    <a:gd name="connsiteY0" fmla="*/ 0 h 139223"/>
                    <a:gd name="connsiteX1" fmla="*/ 245299 w 245298"/>
                    <a:gd name="connsiteY1" fmla="*/ 0 h 139223"/>
                    <a:gd name="connsiteX2" fmla="*/ 245299 w 245298"/>
                    <a:gd name="connsiteY2" fmla="*/ 139223 h 139223"/>
                    <a:gd name="connsiteX3" fmla="*/ 0 w 245298"/>
                    <a:gd name="connsiteY3" fmla="*/ 139223 h 13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2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223"/>
                      </a:lnTo>
                      <a:lnTo>
                        <a:pt x="0" y="1392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5" name="자유형: 도형 2544">
                  <a:extLst>
                    <a:ext uri="{FF2B5EF4-FFF2-40B4-BE49-F238E27FC236}">
                      <a16:creationId xmlns:a16="http://schemas.microsoft.com/office/drawing/2014/main" id="{C63BFBEA-A74D-4A55-B2AE-4F9BB5F96240}"/>
                    </a:ext>
                  </a:extLst>
                </p:cNvPr>
                <p:cNvSpPr/>
                <p:nvPr/>
              </p:nvSpPr>
              <p:spPr>
                <a:xfrm>
                  <a:off x="4209190" y="5059841"/>
                  <a:ext cx="245298" cy="139223"/>
                </a:xfrm>
                <a:custGeom>
                  <a:avLst/>
                  <a:gdLst>
                    <a:gd name="connsiteX0" fmla="*/ 0 w 245298"/>
                    <a:gd name="connsiteY0" fmla="*/ 0 h 139223"/>
                    <a:gd name="connsiteX1" fmla="*/ 245299 w 245298"/>
                    <a:gd name="connsiteY1" fmla="*/ 0 h 139223"/>
                    <a:gd name="connsiteX2" fmla="*/ 245299 w 245298"/>
                    <a:gd name="connsiteY2" fmla="*/ 139223 h 139223"/>
                    <a:gd name="connsiteX3" fmla="*/ 0 w 245298"/>
                    <a:gd name="connsiteY3" fmla="*/ 139223 h 13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2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223"/>
                      </a:lnTo>
                      <a:lnTo>
                        <a:pt x="0" y="13922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4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5072438"/>
                <a:ext cx="245298" cy="126627"/>
                <a:chOff x="4515481" y="5072438"/>
                <a:chExt cx="245298" cy="126627"/>
              </a:xfrm>
              <a:solidFill>
                <a:srgbClr val="000000"/>
              </a:solidFill>
            </p:grpSpPr>
            <p:sp>
              <p:nvSpPr>
                <p:cNvPr id="2547" name="자유형: 도형 2546">
                  <a:extLst>
                    <a:ext uri="{FF2B5EF4-FFF2-40B4-BE49-F238E27FC236}">
                      <a16:creationId xmlns:a16="http://schemas.microsoft.com/office/drawing/2014/main" id="{13A04934-E532-4C1E-8729-D396228BBF29}"/>
                    </a:ext>
                  </a:extLst>
                </p:cNvPr>
                <p:cNvSpPr/>
                <p:nvPr/>
              </p:nvSpPr>
              <p:spPr>
                <a:xfrm>
                  <a:off x="4515481" y="5072438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8 w 245298"/>
                    <a:gd name="connsiteY1" fmla="*/ 0 h 126627"/>
                    <a:gd name="connsiteX2" fmla="*/ 245298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8" name="자유형: 도형 2547">
                  <a:extLst>
                    <a:ext uri="{FF2B5EF4-FFF2-40B4-BE49-F238E27FC236}">
                      <a16:creationId xmlns:a16="http://schemas.microsoft.com/office/drawing/2014/main" id="{FDB11D23-CC04-42BD-9156-32E783065FBC}"/>
                    </a:ext>
                  </a:extLst>
                </p:cNvPr>
                <p:cNvSpPr/>
                <p:nvPr/>
              </p:nvSpPr>
              <p:spPr>
                <a:xfrm>
                  <a:off x="4515481" y="5072438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8 w 245298"/>
                    <a:gd name="connsiteY1" fmla="*/ 0 h 126627"/>
                    <a:gd name="connsiteX2" fmla="*/ 245298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5059841"/>
                <a:ext cx="245298" cy="139223"/>
                <a:chOff x="4822436" y="5059841"/>
                <a:chExt cx="245298" cy="139223"/>
              </a:xfrm>
              <a:solidFill>
                <a:srgbClr val="000000"/>
              </a:solidFill>
            </p:grpSpPr>
            <p:sp>
              <p:nvSpPr>
                <p:cNvPr id="2550" name="자유형: 도형 2549">
                  <a:extLst>
                    <a:ext uri="{FF2B5EF4-FFF2-40B4-BE49-F238E27FC236}">
                      <a16:creationId xmlns:a16="http://schemas.microsoft.com/office/drawing/2014/main" id="{AE766A97-1416-441E-91D7-9616586C8F39}"/>
                    </a:ext>
                  </a:extLst>
                </p:cNvPr>
                <p:cNvSpPr/>
                <p:nvPr/>
              </p:nvSpPr>
              <p:spPr>
                <a:xfrm>
                  <a:off x="4822436" y="5059841"/>
                  <a:ext cx="245298" cy="139223"/>
                </a:xfrm>
                <a:custGeom>
                  <a:avLst/>
                  <a:gdLst>
                    <a:gd name="connsiteX0" fmla="*/ 0 w 245298"/>
                    <a:gd name="connsiteY0" fmla="*/ 0 h 139223"/>
                    <a:gd name="connsiteX1" fmla="*/ 245299 w 245298"/>
                    <a:gd name="connsiteY1" fmla="*/ 0 h 139223"/>
                    <a:gd name="connsiteX2" fmla="*/ 245299 w 245298"/>
                    <a:gd name="connsiteY2" fmla="*/ 139223 h 139223"/>
                    <a:gd name="connsiteX3" fmla="*/ 0 w 245298"/>
                    <a:gd name="connsiteY3" fmla="*/ 139223 h 13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2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223"/>
                      </a:lnTo>
                      <a:lnTo>
                        <a:pt x="0" y="1392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1" name="자유형: 도형 2550">
                  <a:extLst>
                    <a:ext uri="{FF2B5EF4-FFF2-40B4-BE49-F238E27FC236}">
                      <a16:creationId xmlns:a16="http://schemas.microsoft.com/office/drawing/2014/main" id="{DF179CE4-4107-4DCB-893E-05D8D9DF64ED}"/>
                    </a:ext>
                  </a:extLst>
                </p:cNvPr>
                <p:cNvSpPr/>
                <p:nvPr/>
              </p:nvSpPr>
              <p:spPr>
                <a:xfrm>
                  <a:off x="4822436" y="5059841"/>
                  <a:ext cx="245298" cy="139223"/>
                </a:xfrm>
                <a:custGeom>
                  <a:avLst/>
                  <a:gdLst>
                    <a:gd name="connsiteX0" fmla="*/ 0 w 245298"/>
                    <a:gd name="connsiteY0" fmla="*/ 0 h 139223"/>
                    <a:gd name="connsiteX1" fmla="*/ 245299 w 245298"/>
                    <a:gd name="connsiteY1" fmla="*/ 0 h 139223"/>
                    <a:gd name="connsiteX2" fmla="*/ 245299 w 245298"/>
                    <a:gd name="connsiteY2" fmla="*/ 139223 h 139223"/>
                    <a:gd name="connsiteX3" fmla="*/ 0 w 245298"/>
                    <a:gd name="connsiteY3" fmla="*/ 139223 h 13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2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223"/>
                      </a:lnTo>
                      <a:lnTo>
                        <a:pt x="0" y="13922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5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5059178"/>
                <a:ext cx="245298" cy="139886"/>
                <a:chOff x="5129391" y="5059178"/>
                <a:chExt cx="245298" cy="139886"/>
              </a:xfrm>
              <a:solidFill>
                <a:srgbClr val="000000"/>
              </a:solidFill>
            </p:grpSpPr>
            <p:sp>
              <p:nvSpPr>
                <p:cNvPr id="2553" name="자유형: 도형 2552">
                  <a:extLst>
                    <a:ext uri="{FF2B5EF4-FFF2-40B4-BE49-F238E27FC236}">
                      <a16:creationId xmlns:a16="http://schemas.microsoft.com/office/drawing/2014/main" id="{FABB71D7-A7D9-46CB-850B-284FF95A3C3C}"/>
                    </a:ext>
                  </a:extLst>
                </p:cNvPr>
                <p:cNvSpPr/>
                <p:nvPr/>
              </p:nvSpPr>
              <p:spPr>
                <a:xfrm>
                  <a:off x="5129391" y="5059178"/>
                  <a:ext cx="245298" cy="139886"/>
                </a:xfrm>
                <a:custGeom>
                  <a:avLst/>
                  <a:gdLst>
                    <a:gd name="connsiteX0" fmla="*/ 0 w 245298"/>
                    <a:gd name="connsiteY0" fmla="*/ 0 h 139886"/>
                    <a:gd name="connsiteX1" fmla="*/ 245299 w 245298"/>
                    <a:gd name="connsiteY1" fmla="*/ 0 h 139886"/>
                    <a:gd name="connsiteX2" fmla="*/ 245299 w 245298"/>
                    <a:gd name="connsiteY2" fmla="*/ 139886 h 139886"/>
                    <a:gd name="connsiteX3" fmla="*/ 0 w 245298"/>
                    <a:gd name="connsiteY3" fmla="*/ 139886 h 13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8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886"/>
                      </a:lnTo>
                      <a:lnTo>
                        <a:pt x="0" y="1398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4" name="자유형: 도형 2553">
                  <a:extLst>
                    <a:ext uri="{FF2B5EF4-FFF2-40B4-BE49-F238E27FC236}">
                      <a16:creationId xmlns:a16="http://schemas.microsoft.com/office/drawing/2014/main" id="{49F52E55-393F-4168-8F38-3E6246068857}"/>
                    </a:ext>
                  </a:extLst>
                </p:cNvPr>
                <p:cNvSpPr/>
                <p:nvPr/>
              </p:nvSpPr>
              <p:spPr>
                <a:xfrm>
                  <a:off x="5129391" y="5059178"/>
                  <a:ext cx="245298" cy="139886"/>
                </a:xfrm>
                <a:custGeom>
                  <a:avLst/>
                  <a:gdLst>
                    <a:gd name="connsiteX0" fmla="*/ 0 w 245298"/>
                    <a:gd name="connsiteY0" fmla="*/ 0 h 139886"/>
                    <a:gd name="connsiteX1" fmla="*/ 245299 w 245298"/>
                    <a:gd name="connsiteY1" fmla="*/ 0 h 139886"/>
                    <a:gd name="connsiteX2" fmla="*/ 245299 w 245298"/>
                    <a:gd name="connsiteY2" fmla="*/ 139886 h 139886"/>
                    <a:gd name="connsiteX3" fmla="*/ 0 w 245298"/>
                    <a:gd name="connsiteY3" fmla="*/ 139886 h 13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8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886"/>
                      </a:lnTo>
                      <a:lnTo>
                        <a:pt x="0" y="13988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5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5059178"/>
                <a:ext cx="245298" cy="139886"/>
                <a:chOff x="5435682" y="5059178"/>
                <a:chExt cx="245298" cy="139886"/>
              </a:xfrm>
              <a:solidFill>
                <a:srgbClr val="000000"/>
              </a:solidFill>
            </p:grpSpPr>
            <p:sp>
              <p:nvSpPr>
                <p:cNvPr id="2556" name="자유형: 도형 2555">
                  <a:extLst>
                    <a:ext uri="{FF2B5EF4-FFF2-40B4-BE49-F238E27FC236}">
                      <a16:creationId xmlns:a16="http://schemas.microsoft.com/office/drawing/2014/main" id="{0215E2A4-A597-4C09-9DC2-0462A9D313F9}"/>
                    </a:ext>
                  </a:extLst>
                </p:cNvPr>
                <p:cNvSpPr/>
                <p:nvPr/>
              </p:nvSpPr>
              <p:spPr>
                <a:xfrm>
                  <a:off x="5435682" y="5059178"/>
                  <a:ext cx="245298" cy="139886"/>
                </a:xfrm>
                <a:custGeom>
                  <a:avLst/>
                  <a:gdLst>
                    <a:gd name="connsiteX0" fmla="*/ 0 w 245298"/>
                    <a:gd name="connsiteY0" fmla="*/ 0 h 139886"/>
                    <a:gd name="connsiteX1" fmla="*/ 245299 w 245298"/>
                    <a:gd name="connsiteY1" fmla="*/ 0 h 139886"/>
                    <a:gd name="connsiteX2" fmla="*/ 245299 w 245298"/>
                    <a:gd name="connsiteY2" fmla="*/ 139886 h 139886"/>
                    <a:gd name="connsiteX3" fmla="*/ 0 w 245298"/>
                    <a:gd name="connsiteY3" fmla="*/ 139886 h 13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8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886"/>
                      </a:lnTo>
                      <a:lnTo>
                        <a:pt x="0" y="1398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7" name="자유형: 도형 2556">
                  <a:extLst>
                    <a:ext uri="{FF2B5EF4-FFF2-40B4-BE49-F238E27FC236}">
                      <a16:creationId xmlns:a16="http://schemas.microsoft.com/office/drawing/2014/main" id="{3FD5167D-6B45-467B-8D9D-8B00BADF6778}"/>
                    </a:ext>
                  </a:extLst>
                </p:cNvPr>
                <p:cNvSpPr/>
                <p:nvPr/>
              </p:nvSpPr>
              <p:spPr>
                <a:xfrm>
                  <a:off x="5435682" y="5059178"/>
                  <a:ext cx="245298" cy="139886"/>
                </a:xfrm>
                <a:custGeom>
                  <a:avLst/>
                  <a:gdLst>
                    <a:gd name="connsiteX0" fmla="*/ 0 w 245298"/>
                    <a:gd name="connsiteY0" fmla="*/ 0 h 139886"/>
                    <a:gd name="connsiteX1" fmla="*/ 245299 w 245298"/>
                    <a:gd name="connsiteY1" fmla="*/ 0 h 139886"/>
                    <a:gd name="connsiteX2" fmla="*/ 245299 w 245298"/>
                    <a:gd name="connsiteY2" fmla="*/ 139886 h 139886"/>
                    <a:gd name="connsiteX3" fmla="*/ 0 w 245298"/>
                    <a:gd name="connsiteY3" fmla="*/ 139886 h 13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98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9886"/>
                      </a:lnTo>
                      <a:lnTo>
                        <a:pt x="0" y="13988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5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5038626"/>
                <a:ext cx="245298" cy="159775"/>
                <a:chOff x="5742637" y="5038626"/>
                <a:chExt cx="245298" cy="159775"/>
              </a:xfrm>
              <a:solidFill>
                <a:srgbClr val="000000"/>
              </a:solidFill>
            </p:grpSpPr>
            <p:sp>
              <p:nvSpPr>
                <p:cNvPr id="2559" name="자유형: 도형 2558">
                  <a:extLst>
                    <a:ext uri="{FF2B5EF4-FFF2-40B4-BE49-F238E27FC236}">
                      <a16:creationId xmlns:a16="http://schemas.microsoft.com/office/drawing/2014/main" id="{0451114F-5746-4203-8787-41F74A82DAD6}"/>
                    </a:ext>
                  </a:extLst>
                </p:cNvPr>
                <p:cNvSpPr/>
                <p:nvPr/>
              </p:nvSpPr>
              <p:spPr>
                <a:xfrm>
                  <a:off x="5742637" y="5038626"/>
                  <a:ext cx="245298" cy="159775"/>
                </a:xfrm>
                <a:custGeom>
                  <a:avLst/>
                  <a:gdLst>
                    <a:gd name="connsiteX0" fmla="*/ 0 w 245298"/>
                    <a:gd name="connsiteY0" fmla="*/ 0 h 159775"/>
                    <a:gd name="connsiteX1" fmla="*/ 245299 w 245298"/>
                    <a:gd name="connsiteY1" fmla="*/ 0 h 159775"/>
                    <a:gd name="connsiteX2" fmla="*/ 245299 w 245298"/>
                    <a:gd name="connsiteY2" fmla="*/ 159775 h 159775"/>
                    <a:gd name="connsiteX3" fmla="*/ 0 w 245298"/>
                    <a:gd name="connsiteY3" fmla="*/ 159775 h 15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97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9775"/>
                      </a:lnTo>
                      <a:lnTo>
                        <a:pt x="0" y="1597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0" name="자유형: 도형 2559">
                  <a:extLst>
                    <a:ext uri="{FF2B5EF4-FFF2-40B4-BE49-F238E27FC236}">
                      <a16:creationId xmlns:a16="http://schemas.microsoft.com/office/drawing/2014/main" id="{8DD44E84-68E4-4726-8322-6663C47AA401}"/>
                    </a:ext>
                  </a:extLst>
                </p:cNvPr>
                <p:cNvSpPr/>
                <p:nvPr/>
              </p:nvSpPr>
              <p:spPr>
                <a:xfrm>
                  <a:off x="5742637" y="5038626"/>
                  <a:ext cx="245298" cy="159775"/>
                </a:xfrm>
                <a:custGeom>
                  <a:avLst/>
                  <a:gdLst>
                    <a:gd name="connsiteX0" fmla="*/ 0 w 245298"/>
                    <a:gd name="connsiteY0" fmla="*/ 0 h 159775"/>
                    <a:gd name="connsiteX1" fmla="*/ 245299 w 245298"/>
                    <a:gd name="connsiteY1" fmla="*/ 0 h 159775"/>
                    <a:gd name="connsiteX2" fmla="*/ 245299 w 245298"/>
                    <a:gd name="connsiteY2" fmla="*/ 159775 h 159775"/>
                    <a:gd name="connsiteX3" fmla="*/ 0 w 245298"/>
                    <a:gd name="connsiteY3" fmla="*/ 159775 h 15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97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9775"/>
                      </a:lnTo>
                      <a:lnTo>
                        <a:pt x="0" y="15977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6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4982937"/>
                <a:ext cx="245298" cy="68948"/>
                <a:chOff x="529049" y="4982937"/>
                <a:chExt cx="245298" cy="68948"/>
              </a:xfrm>
              <a:solidFill>
                <a:srgbClr val="000000"/>
              </a:solidFill>
            </p:grpSpPr>
            <p:sp>
              <p:nvSpPr>
                <p:cNvPr id="2562" name="자유형: 도형 2561">
                  <a:extLst>
                    <a:ext uri="{FF2B5EF4-FFF2-40B4-BE49-F238E27FC236}">
                      <a16:creationId xmlns:a16="http://schemas.microsoft.com/office/drawing/2014/main" id="{CE0EBDA5-AC62-48EF-BCAE-83DA7C4DF7DE}"/>
                    </a:ext>
                  </a:extLst>
                </p:cNvPr>
                <p:cNvSpPr/>
                <p:nvPr/>
              </p:nvSpPr>
              <p:spPr>
                <a:xfrm>
                  <a:off x="529049" y="4982937"/>
                  <a:ext cx="245298" cy="68948"/>
                </a:xfrm>
                <a:custGeom>
                  <a:avLst/>
                  <a:gdLst>
                    <a:gd name="connsiteX0" fmla="*/ 0 w 245298"/>
                    <a:gd name="connsiteY0" fmla="*/ 0 h 68948"/>
                    <a:gd name="connsiteX1" fmla="*/ 245299 w 245298"/>
                    <a:gd name="connsiteY1" fmla="*/ 0 h 68948"/>
                    <a:gd name="connsiteX2" fmla="*/ 245299 w 245298"/>
                    <a:gd name="connsiteY2" fmla="*/ 68949 h 68948"/>
                    <a:gd name="connsiteX3" fmla="*/ 0 w 245298"/>
                    <a:gd name="connsiteY3" fmla="*/ 68949 h 68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94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949"/>
                      </a:lnTo>
                      <a:lnTo>
                        <a:pt x="0" y="689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3" name="자유형: 도형 2562">
                  <a:extLst>
                    <a:ext uri="{FF2B5EF4-FFF2-40B4-BE49-F238E27FC236}">
                      <a16:creationId xmlns:a16="http://schemas.microsoft.com/office/drawing/2014/main" id="{BA6BCECB-3130-4462-9E7C-35D89A1BC292}"/>
                    </a:ext>
                  </a:extLst>
                </p:cNvPr>
                <p:cNvSpPr/>
                <p:nvPr/>
              </p:nvSpPr>
              <p:spPr>
                <a:xfrm>
                  <a:off x="529049" y="4982937"/>
                  <a:ext cx="245298" cy="68948"/>
                </a:xfrm>
                <a:custGeom>
                  <a:avLst/>
                  <a:gdLst>
                    <a:gd name="connsiteX0" fmla="*/ 0 w 245298"/>
                    <a:gd name="connsiteY0" fmla="*/ 0 h 68948"/>
                    <a:gd name="connsiteX1" fmla="*/ 245299 w 245298"/>
                    <a:gd name="connsiteY1" fmla="*/ 0 h 68948"/>
                    <a:gd name="connsiteX2" fmla="*/ 245299 w 245298"/>
                    <a:gd name="connsiteY2" fmla="*/ 68949 h 68948"/>
                    <a:gd name="connsiteX3" fmla="*/ 0 w 245298"/>
                    <a:gd name="connsiteY3" fmla="*/ 68949 h 68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94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949"/>
                      </a:lnTo>
                      <a:lnTo>
                        <a:pt x="0" y="6894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6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4987578"/>
                <a:ext cx="245298" cy="69611"/>
                <a:chOff x="836003" y="4987578"/>
                <a:chExt cx="245298" cy="69611"/>
              </a:xfrm>
              <a:solidFill>
                <a:srgbClr val="000000"/>
              </a:solidFill>
            </p:grpSpPr>
            <p:sp>
              <p:nvSpPr>
                <p:cNvPr id="2565" name="자유형: 도형 2564">
                  <a:extLst>
                    <a:ext uri="{FF2B5EF4-FFF2-40B4-BE49-F238E27FC236}">
                      <a16:creationId xmlns:a16="http://schemas.microsoft.com/office/drawing/2014/main" id="{FBFE7873-A603-499C-83FA-5292DF058E3F}"/>
                    </a:ext>
                  </a:extLst>
                </p:cNvPr>
                <p:cNvSpPr/>
                <p:nvPr/>
              </p:nvSpPr>
              <p:spPr>
                <a:xfrm>
                  <a:off x="836003" y="4987578"/>
                  <a:ext cx="245298" cy="69611"/>
                </a:xfrm>
                <a:custGeom>
                  <a:avLst/>
                  <a:gdLst>
                    <a:gd name="connsiteX0" fmla="*/ 0 w 245298"/>
                    <a:gd name="connsiteY0" fmla="*/ 0 h 69611"/>
                    <a:gd name="connsiteX1" fmla="*/ 245299 w 245298"/>
                    <a:gd name="connsiteY1" fmla="*/ 0 h 69611"/>
                    <a:gd name="connsiteX2" fmla="*/ 245299 w 245298"/>
                    <a:gd name="connsiteY2" fmla="*/ 69612 h 69611"/>
                    <a:gd name="connsiteX3" fmla="*/ 0 w 245298"/>
                    <a:gd name="connsiteY3" fmla="*/ 69612 h 6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96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9612"/>
                      </a:lnTo>
                      <a:lnTo>
                        <a:pt x="0" y="696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6" name="자유형: 도형 2565">
                  <a:extLst>
                    <a:ext uri="{FF2B5EF4-FFF2-40B4-BE49-F238E27FC236}">
                      <a16:creationId xmlns:a16="http://schemas.microsoft.com/office/drawing/2014/main" id="{FE4A1232-6AD2-492F-B310-0164F30D5B20}"/>
                    </a:ext>
                  </a:extLst>
                </p:cNvPr>
                <p:cNvSpPr/>
                <p:nvPr/>
              </p:nvSpPr>
              <p:spPr>
                <a:xfrm>
                  <a:off x="836003" y="4987578"/>
                  <a:ext cx="245298" cy="69611"/>
                </a:xfrm>
                <a:custGeom>
                  <a:avLst/>
                  <a:gdLst>
                    <a:gd name="connsiteX0" fmla="*/ 0 w 245298"/>
                    <a:gd name="connsiteY0" fmla="*/ 0 h 69611"/>
                    <a:gd name="connsiteX1" fmla="*/ 245299 w 245298"/>
                    <a:gd name="connsiteY1" fmla="*/ 0 h 69611"/>
                    <a:gd name="connsiteX2" fmla="*/ 245299 w 245298"/>
                    <a:gd name="connsiteY2" fmla="*/ 69612 h 69611"/>
                    <a:gd name="connsiteX3" fmla="*/ 0 w 245298"/>
                    <a:gd name="connsiteY3" fmla="*/ 69612 h 6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96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9612"/>
                      </a:lnTo>
                      <a:lnTo>
                        <a:pt x="0" y="69612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6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4990893"/>
                <a:ext cx="245298" cy="70274"/>
                <a:chOff x="1142295" y="4990893"/>
                <a:chExt cx="245298" cy="70274"/>
              </a:xfrm>
              <a:solidFill>
                <a:srgbClr val="000000"/>
              </a:solidFill>
            </p:grpSpPr>
            <p:sp>
              <p:nvSpPr>
                <p:cNvPr id="2568" name="자유형: 도형 2567">
                  <a:extLst>
                    <a:ext uri="{FF2B5EF4-FFF2-40B4-BE49-F238E27FC236}">
                      <a16:creationId xmlns:a16="http://schemas.microsoft.com/office/drawing/2014/main" id="{88008ED2-643C-4AB7-8242-6817FEC9213B}"/>
                    </a:ext>
                  </a:extLst>
                </p:cNvPr>
                <p:cNvSpPr/>
                <p:nvPr/>
              </p:nvSpPr>
              <p:spPr>
                <a:xfrm>
                  <a:off x="1142295" y="4990893"/>
                  <a:ext cx="245298" cy="70274"/>
                </a:xfrm>
                <a:custGeom>
                  <a:avLst/>
                  <a:gdLst>
                    <a:gd name="connsiteX0" fmla="*/ 0 w 245298"/>
                    <a:gd name="connsiteY0" fmla="*/ 0 h 70274"/>
                    <a:gd name="connsiteX1" fmla="*/ 245299 w 245298"/>
                    <a:gd name="connsiteY1" fmla="*/ 0 h 70274"/>
                    <a:gd name="connsiteX2" fmla="*/ 245299 w 245298"/>
                    <a:gd name="connsiteY2" fmla="*/ 70274 h 70274"/>
                    <a:gd name="connsiteX3" fmla="*/ 0 w 245298"/>
                    <a:gd name="connsiteY3" fmla="*/ 70274 h 7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2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274"/>
                      </a:lnTo>
                      <a:lnTo>
                        <a:pt x="0" y="7027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9" name="자유형: 도형 2568">
                  <a:extLst>
                    <a:ext uri="{FF2B5EF4-FFF2-40B4-BE49-F238E27FC236}">
                      <a16:creationId xmlns:a16="http://schemas.microsoft.com/office/drawing/2014/main" id="{5791E305-F2B8-4032-BF71-BA808A03D787}"/>
                    </a:ext>
                  </a:extLst>
                </p:cNvPr>
                <p:cNvSpPr/>
                <p:nvPr/>
              </p:nvSpPr>
              <p:spPr>
                <a:xfrm>
                  <a:off x="1142295" y="4990893"/>
                  <a:ext cx="245298" cy="70274"/>
                </a:xfrm>
                <a:custGeom>
                  <a:avLst/>
                  <a:gdLst>
                    <a:gd name="connsiteX0" fmla="*/ 0 w 245298"/>
                    <a:gd name="connsiteY0" fmla="*/ 0 h 70274"/>
                    <a:gd name="connsiteX1" fmla="*/ 245299 w 245298"/>
                    <a:gd name="connsiteY1" fmla="*/ 0 h 70274"/>
                    <a:gd name="connsiteX2" fmla="*/ 245299 w 245298"/>
                    <a:gd name="connsiteY2" fmla="*/ 70274 h 70274"/>
                    <a:gd name="connsiteX3" fmla="*/ 0 w 245298"/>
                    <a:gd name="connsiteY3" fmla="*/ 70274 h 7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2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274"/>
                      </a:lnTo>
                      <a:lnTo>
                        <a:pt x="0" y="7027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7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4972329"/>
                <a:ext cx="245298" cy="70937"/>
                <a:chOff x="1449250" y="4972329"/>
                <a:chExt cx="245298" cy="70937"/>
              </a:xfrm>
              <a:solidFill>
                <a:srgbClr val="000000"/>
              </a:solidFill>
            </p:grpSpPr>
            <p:sp>
              <p:nvSpPr>
                <p:cNvPr id="2571" name="자유형: 도형 2570">
                  <a:extLst>
                    <a:ext uri="{FF2B5EF4-FFF2-40B4-BE49-F238E27FC236}">
                      <a16:creationId xmlns:a16="http://schemas.microsoft.com/office/drawing/2014/main" id="{623C5C9B-30C1-484B-9DCE-3A778DCB559E}"/>
                    </a:ext>
                  </a:extLst>
                </p:cNvPr>
                <p:cNvSpPr/>
                <p:nvPr/>
              </p:nvSpPr>
              <p:spPr>
                <a:xfrm>
                  <a:off x="1449250" y="4972329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9 w 245298"/>
                    <a:gd name="connsiteY1" fmla="*/ 0 h 70937"/>
                    <a:gd name="connsiteX2" fmla="*/ 245299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2" name="자유형: 도형 2571">
                  <a:extLst>
                    <a:ext uri="{FF2B5EF4-FFF2-40B4-BE49-F238E27FC236}">
                      <a16:creationId xmlns:a16="http://schemas.microsoft.com/office/drawing/2014/main" id="{8466BFCA-AD9C-4871-8B8F-C761E5B862CD}"/>
                    </a:ext>
                  </a:extLst>
                </p:cNvPr>
                <p:cNvSpPr/>
                <p:nvPr/>
              </p:nvSpPr>
              <p:spPr>
                <a:xfrm>
                  <a:off x="1449250" y="4972329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9 w 245298"/>
                    <a:gd name="connsiteY1" fmla="*/ 0 h 70937"/>
                    <a:gd name="connsiteX2" fmla="*/ 245299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7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4935203"/>
                <a:ext cx="245298" cy="99445"/>
                <a:chOff x="1755541" y="4935203"/>
                <a:chExt cx="245298" cy="99445"/>
              </a:xfrm>
              <a:solidFill>
                <a:srgbClr val="000000"/>
              </a:solidFill>
            </p:grpSpPr>
            <p:sp>
              <p:nvSpPr>
                <p:cNvPr id="2574" name="자유형: 도형 2573">
                  <a:extLst>
                    <a:ext uri="{FF2B5EF4-FFF2-40B4-BE49-F238E27FC236}">
                      <a16:creationId xmlns:a16="http://schemas.microsoft.com/office/drawing/2014/main" id="{5EE558EC-007C-4ACD-B5BA-3F6F4FD35D46}"/>
                    </a:ext>
                  </a:extLst>
                </p:cNvPr>
                <p:cNvSpPr/>
                <p:nvPr/>
              </p:nvSpPr>
              <p:spPr>
                <a:xfrm>
                  <a:off x="1755541" y="4935203"/>
                  <a:ext cx="245298" cy="99445"/>
                </a:xfrm>
                <a:custGeom>
                  <a:avLst/>
                  <a:gdLst>
                    <a:gd name="connsiteX0" fmla="*/ 0 w 245298"/>
                    <a:gd name="connsiteY0" fmla="*/ 0 h 99445"/>
                    <a:gd name="connsiteX1" fmla="*/ 245298 w 245298"/>
                    <a:gd name="connsiteY1" fmla="*/ 0 h 99445"/>
                    <a:gd name="connsiteX2" fmla="*/ 245298 w 245298"/>
                    <a:gd name="connsiteY2" fmla="*/ 99445 h 99445"/>
                    <a:gd name="connsiteX3" fmla="*/ 0 w 245298"/>
                    <a:gd name="connsiteY3" fmla="*/ 99445 h 9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94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9445"/>
                      </a:lnTo>
                      <a:lnTo>
                        <a:pt x="0" y="994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5" name="자유형: 도형 2574">
                  <a:extLst>
                    <a:ext uri="{FF2B5EF4-FFF2-40B4-BE49-F238E27FC236}">
                      <a16:creationId xmlns:a16="http://schemas.microsoft.com/office/drawing/2014/main" id="{2D5AC0CF-BCCF-4A1C-8D7C-570601BE2711}"/>
                    </a:ext>
                  </a:extLst>
                </p:cNvPr>
                <p:cNvSpPr/>
                <p:nvPr/>
              </p:nvSpPr>
              <p:spPr>
                <a:xfrm>
                  <a:off x="1755541" y="4935203"/>
                  <a:ext cx="245298" cy="99445"/>
                </a:xfrm>
                <a:custGeom>
                  <a:avLst/>
                  <a:gdLst>
                    <a:gd name="connsiteX0" fmla="*/ 0 w 245298"/>
                    <a:gd name="connsiteY0" fmla="*/ 0 h 99445"/>
                    <a:gd name="connsiteX1" fmla="*/ 245298 w 245298"/>
                    <a:gd name="connsiteY1" fmla="*/ 0 h 99445"/>
                    <a:gd name="connsiteX2" fmla="*/ 245298 w 245298"/>
                    <a:gd name="connsiteY2" fmla="*/ 99445 h 99445"/>
                    <a:gd name="connsiteX3" fmla="*/ 0 w 245298"/>
                    <a:gd name="connsiteY3" fmla="*/ 99445 h 9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94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9445"/>
                      </a:lnTo>
                      <a:lnTo>
                        <a:pt x="0" y="9944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7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4910673"/>
                <a:ext cx="245298" cy="131267"/>
                <a:chOff x="2062496" y="4910673"/>
                <a:chExt cx="245298" cy="131267"/>
              </a:xfrm>
              <a:solidFill>
                <a:srgbClr val="000000"/>
              </a:solidFill>
            </p:grpSpPr>
            <p:sp>
              <p:nvSpPr>
                <p:cNvPr id="2577" name="자유형: 도형 2576">
                  <a:extLst>
                    <a:ext uri="{FF2B5EF4-FFF2-40B4-BE49-F238E27FC236}">
                      <a16:creationId xmlns:a16="http://schemas.microsoft.com/office/drawing/2014/main" id="{DDB0B9B6-6DBA-4DB1-8C35-D093FAA9F7DA}"/>
                    </a:ext>
                  </a:extLst>
                </p:cNvPr>
                <p:cNvSpPr/>
                <p:nvPr/>
              </p:nvSpPr>
              <p:spPr>
                <a:xfrm>
                  <a:off x="2062496" y="4910673"/>
                  <a:ext cx="245298" cy="131267"/>
                </a:xfrm>
                <a:custGeom>
                  <a:avLst/>
                  <a:gdLst>
                    <a:gd name="connsiteX0" fmla="*/ 0 w 245298"/>
                    <a:gd name="connsiteY0" fmla="*/ 0 h 131267"/>
                    <a:gd name="connsiteX1" fmla="*/ 245299 w 245298"/>
                    <a:gd name="connsiteY1" fmla="*/ 0 h 131267"/>
                    <a:gd name="connsiteX2" fmla="*/ 245299 w 245298"/>
                    <a:gd name="connsiteY2" fmla="*/ 131268 h 131267"/>
                    <a:gd name="connsiteX3" fmla="*/ 0 w 245298"/>
                    <a:gd name="connsiteY3" fmla="*/ 131268 h 13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12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1268"/>
                      </a:lnTo>
                      <a:lnTo>
                        <a:pt x="0" y="1312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8" name="자유형: 도형 2577">
                  <a:extLst>
                    <a:ext uri="{FF2B5EF4-FFF2-40B4-BE49-F238E27FC236}">
                      <a16:creationId xmlns:a16="http://schemas.microsoft.com/office/drawing/2014/main" id="{37C0485F-5ACC-4F34-B925-5F45006A04AD}"/>
                    </a:ext>
                  </a:extLst>
                </p:cNvPr>
                <p:cNvSpPr/>
                <p:nvPr/>
              </p:nvSpPr>
              <p:spPr>
                <a:xfrm>
                  <a:off x="2062496" y="4910673"/>
                  <a:ext cx="245298" cy="131267"/>
                </a:xfrm>
                <a:custGeom>
                  <a:avLst/>
                  <a:gdLst>
                    <a:gd name="connsiteX0" fmla="*/ 0 w 245298"/>
                    <a:gd name="connsiteY0" fmla="*/ 0 h 131267"/>
                    <a:gd name="connsiteX1" fmla="*/ 245299 w 245298"/>
                    <a:gd name="connsiteY1" fmla="*/ 0 h 131267"/>
                    <a:gd name="connsiteX2" fmla="*/ 245299 w 245298"/>
                    <a:gd name="connsiteY2" fmla="*/ 131268 h 131267"/>
                    <a:gd name="connsiteX3" fmla="*/ 0 w 245298"/>
                    <a:gd name="connsiteY3" fmla="*/ 131268 h 13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12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1268"/>
                      </a:lnTo>
                      <a:lnTo>
                        <a:pt x="0" y="13126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7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4944485"/>
                <a:ext cx="245298" cy="104086"/>
                <a:chOff x="2369451" y="4944485"/>
                <a:chExt cx="245298" cy="104086"/>
              </a:xfrm>
              <a:solidFill>
                <a:srgbClr val="000000"/>
              </a:solidFill>
            </p:grpSpPr>
            <p:sp>
              <p:nvSpPr>
                <p:cNvPr id="2580" name="자유형: 도형 2579">
                  <a:extLst>
                    <a:ext uri="{FF2B5EF4-FFF2-40B4-BE49-F238E27FC236}">
                      <a16:creationId xmlns:a16="http://schemas.microsoft.com/office/drawing/2014/main" id="{605D6B8C-5B75-4DC1-BB2C-38F87C68C5A9}"/>
                    </a:ext>
                  </a:extLst>
                </p:cNvPr>
                <p:cNvSpPr/>
                <p:nvPr/>
              </p:nvSpPr>
              <p:spPr>
                <a:xfrm>
                  <a:off x="2369451" y="4944485"/>
                  <a:ext cx="245298" cy="104086"/>
                </a:xfrm>
                <a:custGeom>
                  <a:avLst/>
                  <a:gdLst>
                    <a:gd name="connsiteX0" fmla="*/ 0 w 245298"/>
                    <a:gd name="connsiteY0" fmla="*/ 0 h 104086"/>
                    <a:gd name="connsiteX1" fmla="*/ 245298 w 245298"/>
                    <a:gd name="connsiteY1" fmla="*/ 0 h 104086"/>
                    <a:gd name="connsiteX2" fmla="*/ 245298 w 245298"/>
                    <a:gd name="connsiteY2" fmla="*/ 104086 h 104086"/>
                    <a:gd name="connsiteX3" fmla="*/ 0 w 245298"/>
                    <a:gd name="connsiteY3" fmla="*/ 104086 h 104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408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4086"/>
                      </a:lnTo>
                      <a:lnTo>
                        <a:pt x="0" y="1040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1" name="자유형: 도형 2580">
                  <a:extLst>
                    <a:ext uri="{FF2B5EF4-FFF2-40B4-BE49-F238E27FC236}">
                      <a16:creationId xmlns:a16="http://schemas.microsoft.com/office/drawing/2014/main" id="{DE117339-2508-41A5-A433-672D057B3512}"/>
                    </a:ext>
                  </a:extLst>
                </p:cNvPr>
                <p:cNvSpPr/>
                <p:nvPr/>
              </p:nvSpPr>
              <p:spPr>
                <a:xfrm>
                  <a:off x="2369451" y="4944485"/>
                  <a:ext cx="245298" cy="104086"/>
                </a:xfrm>
                <a:custGeom>
                  <a:avLst/>
                  <a:gdLst>
                    <a:gd name="connsiteX0" fmla="*/ 0 w 245298"/>
                    <a:gd name="connsiteY0" fmla="*/ 0 h 104086"/>
                    <a:gd name="connsiteX1" fmla="*/ 245298 w 245298"/>
                    <a:gd name="connsiteY1" fmla="*/ 0 h 104086"/>
                    <a:gd name="connsiteX2" fmla="*/ 245298 w 245298"/>
                    <a:gd name="connsiteY2" fmla="*/ 104086 h 104086"/>
                    <a:gd name="connsiteX3" fmla="*/ 0 w 245298"/>
                    <a:gd name="connsiteY3" fmla="*/ 104086 h 104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408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4086"/>
                      </a:lnTo>
                      <a:lnTo>
                        <a:pt x="0" y="10408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8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4959070"/>
                <a:ext cx="245298" cy="96793"/>
                <a:chOff x="2675742" y="4959070"/>
                <a:chExt cx="245298" cy="96793"/>
              </a:xfrm>
              <a:solidFill>
                <a:srgbClr val="000000"/>
              </a:solidFill>
            </p:grpSpPr>
            <p:sp>
              <p:nvSpPr>
                <p:cNvPr id="2583" name="자유형: 도형 2582">
                  <a:extLst>
                    <a:ext uri="{FF2B5EF4-FFF2-40B4-BE49-F238E27FC236}">
                      <a16:creationId xmlns:a16="http://schemas.microsoft.com/office/drawing/2014/main" id="{21237FE6-BE40-4E5B-B241-2C114BFD5C19}"/>
                    </a:ext>
                  </a:extLst>
                </p:cNvPr>
                <p:cNvSpPr/>
                <p:nvPr/>
              </p:nvSpPr>
              <p:spPr>
                <a:xfrm>
                  <a:off x="2675742" y="4959070"/>
                  <a:ext cx="245298" cy="96793"/>
                </a:xfrm>
                <a:custGeom>
                  <a:avLst/>
                  <a:gdLst>
                    <a:gd name="connsiteX0" fmla="*/ 0 w 245298"/>
                    <a:gd name="connsiteY0" fmla="*/ 0 h 96793"/>
                    <a:gd name="connsiteX1" fmla="*/ 245299 w 245298"/>
                    <a:gd name="connsiteY1" fmla="*/ 0 h 96793"/>
                    <a:gd name="connsiteX2" fmla="*/ 245299 w 245298"/>
                    <a:gd name="connsiteY2" fmla="*/ 96793 h 96793"/>
                    <a:gd name="connsiteX3" fmla="*/ 0 w 245298"/>
                    <a:gd name="connsiteY3" fmla="*/ 96793 h 96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7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793"/>
                      </a:lnTo>
                      <a:lnTo>
                        <a:pt x="0" y="967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4" name="자유형: 도형 2583">
                  <a:extLst>
                    <a:ext uri="{FF2B5EF4-FFF2-40B4-BE49-F238E27FC236}">
                      <a16:creationId xmlns:a16="http://schemas.microsoft.com/office/drawing/2014/main" id="{D17F45C7-0467-4E0C-9E58-E4072A111FA9}"/>
                    </a:ext>
                  </a:extLst>
                </p:cNvPr>
                <p:cNvSpPr/>
                <p:nvPr/>
              </p:nvSpPr>
              <p:spPr>
                <a:xfrm>
                  <a:off x="2675742" y="4959070"/>
                  <a:ext cx="245298" cy="96793"/>
                </a:xfrm>
                <a:custGeom>
                  <a:avLst/>
                  <a:gdLst>
                    <a:gd name="connsiteX0" fmla="*/ 0 w 245298"/>
                    <a:gd name="connsiteY0" fmla="*/ 0 h 96793"/>
                    <a:gd name="connsiteX1" fmla="*/ 245299 w 245298"/>
                    <a:gd name="connsiteY1" fmla="*/ 0 h 96793"/>
                    <a:gd name="connsiteX2" fmla="*/ 245299 w 245298"/>
                    <a:gd name="connsiteY2" fmla="*/ 96793 h 96793"/>
                    <a:gd name="connsiteX3" fmla="*/ 0 w 245298"/>
                    <a:gd name="connsiteY3" fmla="*/ 96793 h 96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7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793"/>
                      </a:lnTo>
                      <a:lnTo>
                        <a:pt x="0" y="9679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8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4969678"/>
                <a:ext cx="245298" cy="91489"/>
                <a:chOff x="2982697" y="4969678"/>
                <a:chExt cx="245298" cy="91489"/>
              </a:xfrm>
              <a:solidFill>
                <a:srgbClr val="000000"/>
              </a:solidFill>
            </p:grpSpPr>
            <p:sp>
              <p:nvSpPr>
                <p:cNvPr id="2586" name="자유형: 도형 2585">
                  <a:extLst>
                    <a:ext uri="{FF2B5EF4-FFF2-40B4-BE49-F238E27FC236}">
                      <a16:creationId xmlns:a16="http://schemas.microsoft.com/office/drawing/2014/main" id="{76713F46-D1B0-4B4B-BD1E-1384B679C90C}"/>
                    </a:ext>
                  </a:extLst>
                </p:cNvPr>
                <p:cNvSpPr/>
                <p:nvPr/>
              </p:nvSpPr>
              <p:spPr>
                <a:xfrm>
                  <a:off x="2982697" y="4969678"/>
                  <a:ext cx="245298" cy="91489"/>
                </a:xfrm>
                <a:custGeom>
                  <a:avLst/>
                  <a:gdLst>
                    <a:gd name="connsiteX0" fmla="*/ 0 w 245298"/>
                    <a:gd name="connsiteY0" fmla="*/ 0 h 91489"/>
                    <a:gd name="connsiteX1" fmla="*/ 245298 w 245298"/>
                    <a:gd name="connsiteY1" fmla="*/ 0 h 91489"/>
                    <a:gd name="connsiteX2" fmla="*/ 245298 w 245298"/>
                    <a:gd name="connsiteY2" fmla="*/ 91490 h 91489"/>
                    <a:gd name="connsiteX3" fmla="*/ 0 w 245298"/>
                    <a:gd name="connsiteY3" fmla="*/ 91490 h 9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148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1490"/>
                      </a:lnTo>
                      <a:lnTo>
                        <a:pt x="0" y="914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7" name="자유형: 도형 2586">
                  <a:extLst>
                    <a:ext uri="{FF2B5EF4-FFF2-40B4-BE49-F238E27FC236}">
                      <a16:creationId xmlns:a16="http://schemas.microsoft.com/office/drawing/2014/main" id="{74FA94D9-2814-4348-A765-8FE39ED7C4C0}"/>
                    </a:ext>
                  </a:extLst>
                </p:cNvPr>
                <p:cNvSpPr/>
                <p:nvPr/>
              </p:nvSpPr>
              <p:spPr>
                <a:xfrm>
                  <a:off x="2982697" y="4969678"/>
                  <a:ext cx="245298" cy="91489"/>
                </a:xfrm>
                <a:custGeom>
                  <a:avLst/>
                  <a:gdLst>
                    <a:gd name="connsiteX0" fmla="*/ 0 w 245298"/>
                    <a:gd name="connsiteY0" fmla="*/ 0 h 91489"/>
                    <a:gd name="connsiteX1" fmla="*/ 245298 w 245298"/>
                    <a:gd name="connsiteY1" fmla="*/ 0 h 91489"/>
                    <a:gd name="connsiteX2" fmla="*/ 245298 w 245298"/>
                    <a:gd name="connsiteY2" fmla="*/ 91490 h 91489"/>
                    <a:gd name="connsiteX3" fmla="*/ 0 w 245298"/>
                    <a:gd name="connsiteY3" fmla="*/ 91490 h 9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148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1490"/>
                      </a:lnTo>
                      <a:lnTo>
                        <a:pt x="0" y="9149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8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4941170"/>
                <a:ext cx="245298" cy="84860"/>
                <a:chOff x="3288989" y="4941170"/>
                <a:chExt cx="245298" cy="84860"/>
              </a:xfrm>
              <a:solidFill>
                <a:srgbClr val="000000"/>
              </a:solidFill>
            </p:grpSpPr>
            <p:sp>
              <p:nvSpPr>
                <p:cNvPr id="2589" name="자유형: 도형 2588">
                  <a:extLst>
                    <a:ext uri="{FF2B5EF4-FFF2-40B4-BE49-F238E27FC236}">
                      <a16:creationId xmlns:a16="http://schemas.microsoft.com/office/drawing/2014/main" id="{54747F25-31F6-4E66-8C9A-B988105CB147}"/>
                    </a:ext>
                  </a:extLst>
                </p:cNvPr>
                <p:cNvSpPr/>
                <p:nvPr/>
              </p:nvSpPr>
              <p:spPr>
                <a:xfrm>
                  <a:off x="3288989" y="4941170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8 w 245298"/>
                    <a:gd name="connsiteY1" fmla="*/ 0 h 84860"/>
                    <a:gd name="connsiteX2" fmla="*/ 245298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0" name="자유형: 도형 2589">
                  <a:extLst>
                    <a:ext uri="{FF2B5EF4-FFF2-40B4-BE49-F238E27FC236}">
                      <a16:creationId xmlns:a16="http://schemas.microsoft.com/office/drawing/2014/main" id="{31A854A2-0701-4C55-804C-E87E3AB16BA7}"/>
                    </a:ext>
                  </a:extLst>
                </p:cNvPr>
                <p:cNvSpPr/>
                <p:nvPr/>
              </p:nvSpPr>
              <p:spPr>
                <a:xfrm>
                  <a:off x="3288989" y="4941170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8 w 245298"/>
                    <a:gd name="connsiteY1" fmla="*/ 0 h 84860"/>
                    <a:gd name="connsiteX2" fmla="*/ 245298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9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4989567"/>
                <a:ext cx="245298" cy="88174"/>
                <a:chOff x="3595943" y="4989567"/>
                <a:chExt cx="245298" cy="88174"/>
              </a:xfrm>
              <a:solidFill>
                <a:srgbClr val="000000"/>
              </a:solidFill>
            </p:grpSpPr>
            <p:sp>
              <p:nvSpPr>
                <p:cNvPr id="2592" name="자유형: 도형 2591">
                  <a:extLst>
                    <a:ext uri="{FF2B5EF4-FFF2-40B4-BE49-F238E27FC236}">
                      <a16:creationId xmlns:a16="http://schemas.microsoft.com/office/drawing/2014/main" id="{1E0386AC-206A-430D-91AC-13998B16CF80}"/>
                    </a:ext>
                  </a:extLst>
                </p:cNvPr>
                <p:cNvSpPr/>
                <p:nvPr/>
              </p:nvSpPr>
              <p:spPr>
                <a:xfrm>
                  <a:off x="3595943" y="4989567"/>
                  <a:ext cx="245298" cy="88174"/>
                </a:xfrm>
                <a:custGeom>
                  <a:avLst/>
                  <a:gdLst>
                    <a:gd name="connsiteX0" fmla="*/ 0 w 245298"/>
                    <a:gd name="connsiteY0" fmla="*/ 0 h 88174"/>
                    <a:gd name="connsiteX1" fmla="*/ 245299 w 245298"/>
                    <a:gd name="connsiteY1" fmla="*/ 0 h 88174"/>
                    <a:gd name="connsiteX2" fmla="*/ 245299 w 245298"/>
                    <a:gd name="connsiteY2" fmla="*/ 88175 h 88174"/>
                    <a:gd name="connsiteX3" fmla="*/ 0 w 245298"/>
                    <a:gd name="connsiteY3" fmla="*/ 88175 h 8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1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8175"/>
                      </a:lnTo>
                      <a:lnTo>
                        <a:pt x="0" y="881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3" name="자유형: 도형 2592">
                  <a:extLst>
                    <a:ext uri="{FF2B5EF4-FFF2-40B4-BE49-F238E27FC236}">
                      <a16:creationId xmlns:a16="http://schemas.microsoft.com/office/drawing/2014/main" id="{1648C524-D0EA-403C-B002-B5EF184D24F1}"/>
                    </a:ext>
                  </a:extLst>
                </p:cNvPr>
                <p:cNvSpPr/>
                <p:nvPr/>
              </p:nvSpPr>
              <p:spPr>
                <a:xfrm>
                  <a:off x="3595943" y="4989567"/>
                  <a:ext cx="245298" cy="88174"/>
                </a:xfrm>
                <a:custGeom>
                  <a:avLst/>
                  <a:gdLst>
                    <a:gd name="connsiteX0" fmla="*/ 0 w 245298"/>
                    <a:gd name="connsiteY0" fmla="*/ 0 h 88174"/>
                    <a:gd name="connsiteX1" fmla="*/ 245299 w 245298"/>
                    <a:gd name="connsiteY1" fmla="*/ 0 h 88174"/>
                    <a:gd name="connsiteX2" fmla="*/ 245299 w 245298"/>
                    <a:gd name="connsiteY2" fmla="*/ 88175 h 88174"/>
                    <a:gd name="connsiteX3" fmla="*/ 0 w 245298"/>
                    <a:gd name="connsiteY3" fmla="*/ 88175 h 8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1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8175"/>
                      </a:lnTo>
                      <a:lnTo>
                        <a:pt x="0" y="8817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9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4976970"/>
                <a:ext cx="245298" cy="80219"/>
                <a:chOff x="3902235" y="4976970"/>
                <a:chExt cx="245298" cy="80219"/>
              </a:xfrm>
              <a:solidFill>
                <a:srgbClr val="000000"/>
              </a:solidFill>
            </p:grpSpPr>
            <p:sp>
              <p:nvSpPr>
                <p:cNvPr id="2595" name="자유형: 도형 2594">
                  <a:extLst>
                    <a:ext uri="{FF2B5EF4-FFF2-40B4-BE49-F238E27FC236}">
                      <a16:creationId xmlns:a16="http://schemas.microsoft.com/office/drawing/2014/main" id="{B7319FAA-AAAC-43CE-AF47-819CE0DD68A0}"/>
                    </a:ext>
                  </a:extLst>
                </p:cNvPr>
                <p:cNvSpPr/>
                <p:nvPr/>
              </p:nvSpPr>
              <p:spPr>
                <a:xfrm>
                  <a:off x="3902235" y="4976970"/>
                  <a:ext cx="245298" cy="80219"/>
                </a:xfrm>
                <a:custGeom>
                  <a:avLst/>
                  <a:gdLst>
                    <a:gd name="connsiteX0" fmla="*/ 0 w 245298"/>
                    <a:gd name="connsiteY0" fmla="*/ 0 h 80219"/>
                    <a:gd name="connsiteX1" fmla="*/ 245298 w 245298"/>
                    <a:gd name="connsiteY1" fmla="*/ 0 h 80219"/>
                    <a:gd name="connsiteX2" fmla="*/ 245298 w 245298"/>
                    <a:gd name="connsiteY2" fmla="*/ 80219 h 80219"/>
                    <a:gd name="connsiteX3" fmla="*/ 0 w 245298"/>
                    <a:gd name="connsiteY3" fmla="*/ 80219 h 8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21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0219"/>
                      </a:lnTo>
                      <a:lnTo>
                        <a:pt x="0" y="8021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6" name="자유형: 도형 2595">
                  <a:extLst>
                    <a:ext uri="{FF2B5EF4-FFF2-40B4-BE49-F238E27FC236}">
                      <a16:creationId xmlns:a16="http://schemas.microsoft.com/office/drawing/2014/main" id="{5140E522-1D5B-4E99-91C9-1747BF70751A}"/>
                    </a:ext>
                  </a:extLst>
                </p:cNvPr>
                <p:cNvSpPr/>
                <p:nvPr/>
              </p:nvSpPr>
              <p:spPr>
                <a:xfrm>
                  <a:off x="3902235" y="4976970"/>
                  <a:ext cx="245298" cy="80219"/>
                </a:xfrm>
                <a:custGeom>
                  <a:avLst/>
                  <a:gdLst>
                    <a:gd name="connsiteX0" fmla="*/ 0 w 245298"/>
                    <a:gd name="connsiteY0" fmla="*/ 0 h 80219"/>
                    <a:gd name="connsiteX1" fmla="*/ 245298 w 245298"/>
                    <a:gd name="connsiteY1" fmla="*/ 0 h 80219"/>
                    <a:gd name="connsiteX2" fmla="*/ 245298 w 245298"/>
                    <a:gd name="connsiteY2" fmla="*/ 80219 h 80219"/>
                    <a:gd name="connsiteX3" fmla="*/ 0 w 245298"/>
                    <a:gd name="connsiteY3" fmla="*/ 80219 h 8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21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0219"/>
                      </a:lnTo>
                      <a:lnTo>
                        <a:pt x="0" y="8021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9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4988241"/>
                <a:ext cx="245298" cy="71600"/>
                <a:chOff x="4209190" y="4988241"/>
                <a:chExt cx="245298" cy="71600"/>
              </a:xfrm>
              <a:solidFill>
                <a:srgbClr val="000000"/>
              </a:solidFill>
            </p:grpSpPr>
            <p:sp>
              <p:nvSpPr>
                <p:cNvPr id="2598" name="자유형: 도형 2597">
                  <a:extLst>
                    <a:ext uri="{FF2B5EF4-FFF2-40B4-BE49-F238E27FC236}">
                      <a16:creationId xmlns:a16="http://schemas.microsoft.com/office/drawing/2014/main" id="{94123970-9264-4F0E-9A43-7F286A2EF574}"/>
                    </a:ext>
                  </a:extLst>
                </p:cNvPr>
                <p:cNvSpPr/>
                <p:nvPr/>
              </p:nvSpPr>
              <p:spPr>
                <a:xfrm>
                  <a:off x="4209190" y="4988241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9 w 245298"/>
                    <a:gd name="connsiteY1" fmla="*/ 0 h 71600"/>
                    <a:gd name="connsiteX2" fmla="*/ 245299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9" name="자유형: 도형 2598">
                  <a:extLst>
                    <a:ext uri="{FF2B5EF4-FFF2-40B4-BE49-F238E27FC236}">
                      <a16:creationId xmlns:a16="http://schemas.microsoft.com/office/drawing/2014/main" id="{CEE567A1-E4DF-4138-846E-93787E6387BA}"/>
                    </a:ext>
                  </a:extLst>
                </p:cNvPr>
                <p:cNvSpPr/>
                <p:nvPr/>
              </p:nvSpPr>
              <p:spPr>
                <a:xfrm>
                  <a:off x="4209190" y="4988241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9 w 245298"/>
                    <a:gd name="connsiteY1" fmla="*/ 0 h 71600"/>
                    <a:gd name="connsiteX2" fmla="*/ 245299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0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5004152"/>
                <a:ext cx="245298" cy="68285"/>
                <a:chOff x="4515481" y="5004152"/>
                <a:chExt cx="245298" cy="68285"/>
              </a:xfrm>
              <a:solidFill>
                <a:srgbClr val="000000"/>
              </a:solidFill>
            </p:grpSpPr>
            <p:sp>
              <p:nvSpPr>
                <p:cNvPr id="2601" name="자유형: 도형 2600">
                  <a:extLst>
                    <a:ext uri="{FF2B5EF4-FFF2-40B4-BE49-F238E27FC236}">
                      <a16:creationId xmlns:a16="http://schemas.microsoft.com/office/drawing/2014/main" id="{C50BDBFD-8D4B-4D26-81BC-3AF60EDEE593}"/>
                    </a:ext>
                  </a:extLst>
                </p:cNvPr>
                <p:cNvSpPr/>
                <p:nvPr/>
              </p:nvSpPr>
              <p:spPr>
                <a:xfrm>
                  <a:off x="4515481" y="5004152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8 w 245298"/>
                    <a:gd name="connsiteY1" fmla="*/ 0 h 68285"/>
                    <a:gd name="connsiteX2" fmla="*/ 245298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2" name="자유형: 도형 2601">
                  <a:extLst>
                    <a:ext uri="{FF2B5EF4-FFF2-40B4-BE49-F238E27FC236}">
                      <a16:creationId xmlns:a16="http://schemas.microsoft.com/office/drawing/2014/main" id="{9087BDB3-1A08-42C6-A118-351FCB8F4120}"/>
                    </a:ext>
                  </a:extLst>
                </p:cNvPr>
                <p:cNvSpPr/>
                <p:nvPr/>
              </p:nvSpPr>
              <p:spPr>
                <a:xfrm>
                  <a:off x="4515481" y="5004152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8 w 245298"/>
                    <a:gd name="connsiteY1" fmla="*/ 0 h 68285"/>
                    <a:gd name="connsiteX2" fmla="*/ 245298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0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4996196"/>
                <a:ext cx="245298" cy="63645"/>
                <a:chOff x="4822436" y="4996196"/>
                <a:chExt cx="245298" cy="63645"/>
              </a:xfrm>
              <a:solidFill>
                <a:srgbClr val="000000"/>
              </a:solidFill>
            </p:grpSpPr>
            <p:sp>
              <p:nvSpPr>
                <p:cNvPr id="2604" name="자유형: 도형 2603">
                  <a:extLst>
                    <a:ext uri="{FF2B5EF4-FFF2-40B4-BE49-F238E27FC236}">
                      <a16:creationId xmlns:a16="http://schemas.microsoft.com/office/drawing/2014/main" id="{114699B0-50A6-4D26-BB47-6D1106DC8A03}"/>
                    </a:ext>
                  </a:extLst>
                </p:cNvPr>
                <p:cNvSpPr/>
                <p:nvPr/>
              </p:nvSpPr>
              <p:spPr>
                <a:xfrm>
                  <a:off x="4822436" y="4996196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9 w 245298"/>
                    <a:gd name="connsiteY1" fmla="*/ 0 h 63645"/>
                    <a:gd name="connsiteX2" fmla="*/ 245299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5" name="자유형: 도형 2604">
                  <a:extLst>
                    <a:ext uri="{FF2B5EF4-FFF2-40B4-BE49-F238E27FC236}">
                      <a16:creationId xmlns:a16="http://schemas.microsoft.com/office/drawing/2014/main" id="{E7703064-05DE-420A-BDE3-9A3D7F57C5C6}"/>
                    </a:ext>
                  </a:extLst>
                </p:cNvPr>
                <p:cNvSpPr/>
                <p:nvPr/>
              </p:nvSpPr>
              <p:spPr>
                <a:xfrm>
                  <a:off x="4822436" y="4996196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9 w 245298"/>
                    <a:gd name="connsiteY1" fmla="*/ 0 h 63645"/>
                    <a:gd name="connsiteX2" fmla="*/ 245299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0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5002826"/>
                <a:ext cx="245298" cy="56352"/>
                <a:chOff x="5129391" y="5002826"/>
                <a:chExt cx="245298" cy="56352"/>
              </a:xfrm>
              <a:solidFill>
                <a:srgbClr val="000000"/>
              </a:solidFill>
            </p:grpSpPr>
            <p:sp>
              <p:nvSpPr>
                <p:cNvPr id="2607" name="자유형: 도형 2606">
                  <a:extLst>
                    <a:ext uri="{FF2B5EF4-FFF2-40B4-BE49-F238E27FC236}">
                      <a16:creationId xmlns:a16="http://schemas.microsoft.com/office/drawing/2014/main" id="{B106AA4A-4271-44EB-B0EE-1F74C5A960FB}"/>
                    </a:ext>
                  </a:extLst>
                </p:cNvPr>
                <p:cNvSpPr/>
                <p:nvPr/>
              </p:nvSpPr>
              <p:spPr>
                <a:xfrm>
                  <a:off x="5129391" y="5002826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9 w 245298"/>
                    <a:gd name="connsiteY1" fmla="*/ 0 h 56352"/>
                    <a:gd name="connsiteX2" fmla="*/ 245299 w 245298"/>
                    <a:gd name="connsiteY2" fmla="*/ 56353 h 56352"/>
                    <a:gd name="connsiteX3" fmla="*/ 0 w 245298"/>
                    <a:gd name="connsiteY3" fmla="*/ 56353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6353"/>
                      </a:lnTo>
                      <a:lnTo>
                        <a:pt x="0" y="563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8" name="자유형: 도형 2607">
                  <a:extLst>
                    <a:ext uri="{FF2B5EF4-FFF2-40B4-BE49-F238E27FC236}">
                      <a16:creationId xmlns:a16="http://schemas.microsoft.com/office/drawing/2014/main" id="{88C1B6BB-E8C2-47E6-9A73-165CC65D6C0C}"/>
                    </a:ext>
                  </a:extLst>
                </p:cNvPr>
                <p:cNvSpPr/>
                <p:nvPr/>
              </p:nvSpPr>
              <p:spPr>
                <a:xfrm>
                  <a:off x="5129391" y="5002826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9 w 245298"/>
                    <a:gd name="connsiteY1" fmla="*/ 0 h 56352"/>
                    <a:gd name="connsiteX2" fmla="*/ 245299 w 245298"/>
                    <a:gd name="connsiteY2" fmla="*/ 56353 h 56352"/>
                    <a:gd name="connsiteX3" fmla="*/ 0 w 245298"/>
                    <a:gd name="connsiteY3" fmla="*/ 56353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6353"/>
                      </a:lnTo>
                      <a:lnTo>
                        <a:pt x="0" y="5635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0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4992219"/>
                <a:ext cx="245298" cy="66296"/>
                <a:chOff x="5435682" y="4992219"/>
                <a:chExt cx="245298" cy="66296"/>
              </a:xfrm>
              <a:solidFill>
                <a:srgbClr val="000000"/>
              </a:solidFill>
            </p:grpSpPr>
            <p:sp>
              <p:nvSpPr>
                <p:cNvPr id="2610" name="자유형: 도형 2609">
                  <a:extLst>
                    <a:ext uri="{FF2B5EF4-FFF2-40B4-BE49-F238E27FC236}">
                      <a16:creationId xmlns:a16="http://schemas.microsoft.com/office/drawing/2014/main" id="{E13ADD6B-27C2-44F0-8522-215795D042D9}"/>
                    </a:ext>
                  </a:extLst>
                </p:cNvPr>
                <p:cNvSpPr/>
                <p:nvPr/>
              </p:nvSpPr>
              <p:spPr>
                <a:xfrm>
                  <a:off x="5435682" y="4992219"/>
                  <a:ext cx="245298" cy="66296"/>
                </a:xfrm>
                <a:custGeom>
                  <a:avLst/>
                  <a:gdLst>
                    <a:gd name="connsiteX0" fmla="*/ 0 w 245298"/>
                    <a:gd name="connsiteY0" fmla="*/ 0 h 66296"/>
                    <a:gd name="connsiteX1" fmla="*/ 245299 w 245298"/>
                    <a:gd name="connsiteY1" fmla="*/ 0 h 66296"/>
                    <a:gd name="connsiteX2" fmla="*/ 245299 w 245298"/>
                    <a:gd name="connsiteY2" fmla="*/ 66297 h 66296"/>
                    <a:gd name="connsiteX3" fmla="*/ 0 w 245298"/>
                    <a:gd name="connsiteY3" fmla="*/ 66297 h 6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2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6297"/>
                      </a:lnTo>
                      <a:lnTo>
                        <a:pt x="0" y="662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1" name="자유형: 도형 2610">
                  <a:extLst>
                    <a:ext uri="{FF2B5EF4-FFF2-40B4-BE49-F238E27FC236}">
                      <a16:creationId xmlns:a16="http://schemas.microsoft.com/office/drawing/2014/main" id="{E6F6C76A-244B-4E31-BF51-AA9D2EEA3619}"/>
                    </a:ext>
                  </a:extLst>
                </p:cNvPr>
                <p:cNvSpPr/>
                <p:nvPr/>
              </p:nvSpPr>
              <p:spPr>
                <a:xfrm>
                  <a:off x="5435682" y="4992219"/>
                  <a:ext cx="245298" cy="66296"/>
                </a:xfrm>
                <a:custGeom>
                  <a:avLst/>
                  <a:gdLst>
                    <a:gd name="connsiteX0" fmla="*/ 0 w 245298"/>
                    <a:gd name="connsiteY0" fmla="*/ 0 h 66296"/>
                    <a:gd name="connsiteX1" fmla="*/ 245299 w 245298"/>
                    <a:gd name="connsiteY1" fmla="*/ 0 h 66296"/>
                    <a:gd name="connsiteX2" fmla="*/ 245299 w 245298"/>
                    <a:gd name="connsiteY2" fmla="*/ 66297 h 66296"/>
                    <a:gd name="connsiteX3" fmla="*/ 0 w 245298"/>
                    <a:gd name="connsiteY3" fmla="*/ 66297 h 6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2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6297"/>
                      </a:lnTo>
                      <a:lnTo>
                        <a:pt x="0" y="6629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1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4965700"/>
                <a:ext cx="245298" cy="72926"/>
                <a:chOff x="5742637" y="4965700"/>
                <a:chExt cx="245298" cy="72926"/>
              </a:xfrm>
              <a:solidFill>
                <a:srgbClr val="000000"/>
              </a:solidFill>
            </p:grpSpPr>
            <p:sp>
              <p:nvSpPr>
                <p:cNvPr id="2613" name="자유형: 도형 2612">
                  <a:extLst>
                    <a:ext uri="{FF2B5EF4-FFF2-40B4-BE49-F238E27FC236}">
                      <a16:creationId xmlns:a16="http://schemas.microsoft.com/office/drawing/2014/main" id="{1DA2BBDC-32E5-49BF-87DE-BB150A4BDEB5}"/>
                    </a:ext>
                  </a:extLst>
                </p:cNvPr>
                <p:cNvSpPr/>
                <p:nvPr/>
              </p:nvSpPr>
              <p:spPr>
                <a:xfrm>
                  <a:off x="5742637" y="4965700"/>
                  <a:ext cx="245298" cy="72926"/>
                </a:xfrm>
                <a:custGeom>
                  <a:avLst/>
                  <a:gdLst>
                    <a:gd name="connsiteX0" fmla="*/ 0 w 245298"/>
                    <a:gd name="connsiteY0" fmla="*/ 0 h 72926"/>
                    <a:gd name="connsiteX1" fmla="*/ 245299 w 245298"/>
                    <a:gd name="connsiteY1" fmla="*/ 0 h 72926"/>
                    <a:gd name="connsiteX2" fmla="*/ 245299 w 245298"/>
                    <a:gd name="connsiteY2" fmla="*/ 72927 h 72926"/>
                    <a:gd name="connsiteX3" fmla="*/ 0 w 245298"/>
                    <a:gd name="connsiteY3" fmla="*/ 72927 h 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9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927"/>
                      </a:lnTo>
                      <a:lnTo>
                        <a:pt x="0" y="729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4" name="자유형: 도형 2613">
                  <a:extLst>
                    <a:ext uri="{FF2B5EF4-FFF2-40B4-BE49-F238E27FC236}">
                      <a16:creationId xmlns:a16="http://schemas.microsoft.com/office/drawing/2014/main" id="{45DBE5BC-4229-4A2E-B8AF-B38C3244C9CD}"/>
                    </a:ext>
                  </a:extLst>
                </p:cNvPr>
                <p:cNvSpPr/>
                <p:nvPr/>
              </p:nvSpPr>
              <p:spPr>
                <a:xfrm>
                  <a:off x="5742637" y="4965700"/>
                  <a:ext cx="245298" cy="72926"/>
                </a:xfrm>
                <a:custGeom>
                  <a:avLst/>
                  <a:gdLst>
                    <a:gd name="connsiteX0" fmla="*/ 0 w 245298"/>
                    <a:gd name="connsiteY0" fmla="*/ 0 h 72926"/>
                    <a:gd name="connsiteX1" fmla="*/ 245299 w 245298"/>
                    <a:gd name="connsiteY1" fmla="*/ 0 h 72926"/>
                    <a:gd name="connsiteX2" fmla="*/ 245299 w 245298"/>
                    <a:gd name="connsiteY2" fmla="*/ 72927 h 72926"/>
                    <a:gd name="connsiteX3" fmla="*/ 0 w 245298"/>
                    <a:gd name="connsiteY3" fmla="*/ 72927 h 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9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927"/>
                      </a:lnTo>
                      <a:lnTo>
                        <a:pt x="0" y="7292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1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4782057"/>
                <a:ext cx="245298" cy="201542"/>
                <a:chOff x="529049" y="4782057"/>
                <a:chExt cx="245298" cy="201542"/>
              </a:xfrm>
              <a:solidFill>
                <a:srgbClr val="000000"/>
              </a:solidFill>
            </p:grpSpPr>
            <p:sp>
              <p:nvSpPr>
                <p:cNvPr id="2616" name="자유형: 도형 2615">
                  <a:extLst>
                    <a:ext uri="{FF2B5EF4-FFF2-40B4-BE49-F238E27FC236}">
                      <a16:creationId xmlns:a16="http://schemas.microsoft.com/office/drawing/2014/main" id="{19956103-6F88-4C9C-872F-1D69CE1EC667}"/>
                    </a:ext>
                  </a:extLst>
                </p:cNvPr>
                <p:cNvSpPr/>
                <p:nvPr/>
              </p:nvSpPr>
              <p:spPr>
                <a:xfrm>
                  <a:off x="529049" y="4782057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9 w 245298"/>
                    <a:gd name="connsiteY1" fmla="*/ 0 h 201542"/>
                    <a:gd name="connsiteX2" fmla="*/ 245299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7" name="자유형: 도형 2616">
                  <a:extLst>
                    <a:ext uri="{FF2B5EF4-FFF2-40B4-BE49-F238E27FC236}">
                      <a16:creationId xmlns:a16="http://schemas.microsoft.com/office/drawing/2014/main" id="{CFF231B9-79CE-4A2B-AC3A-D9E893EF6545}"/>
                    </a:ext>
                  </a:extLst>
                </p:cNvPr>
                <p:cNvSpPr/>
                <p:nvPr/>
              </p:nvSpPr>
              <p:spPr>
                <a:xfrm>
                  <a:off x="529049" y="4782057"/>
                  <a:ext cx="245298" cy="201542"/>
                </a:xfrm>
                <a:custGeom>
                  <a:avLst/>
                  <a:gdLst>
                    <a:gd name="connsiteX0" fmla="*/ 0 w 245298"/>
                    <a:gd name="connsiteY0" fmla="*/ 0 h 201542"/>
                    <a:gd name="connsiteX1" fmla="*/ 245299 w 245298"/>
                    <a:gd name="connsiteY1" fmla="*/ 0 h 201542"/>
                    <a:gd name="connsiteX2" fmla="*/ 245299 w 245298"/>
                    <a:gd name="connsiteY2" fmla="*/ 201543 h 201542"/>
                    <a:gd name="connsiteX3" fmla="*/ 0 w 245298"/>
                    <a:gd name="connsiteY3" fmla="*/ 201543 h 20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154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1543"/>
                      </a:lnTo>
                      <a:lnTo>
                        <a:pt x="0" y="201543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1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4771450"/>
                <a:ext cx="245298" cy="216127"/>
                <a:chOff x="836003" y="4771450"/>
                <a:chExt cx="245298" cy="216127"/>
              </a:xfrm>
              <a:solidFill>
                <a:srgbClr val="000000"/>
              </a:solidFill>
            </p:grpSpPr>
            <p:sp>
              <p:nvSpPr>
                <p:cNvPr id="2619" name="자유형: 도형 2618">
                  <a:extLst>
                    <a:ext uri="{FF2B5EF4-FFF2-40B4-BE49-F238E27FC236}">
                      <a16:creationId xmlns:a16="http://schemas.microsoft.com/office/drawing/2014/main" id="{C405AF57-89E7-4E47-A321-1FE51D5EFC6D}"/>
                    </a:ext>
                  </a:extLst>
                </p:cNvPr>
                <p:cNvSpPr/>
                <p:nvPr/>
              </p:nvSpPr>
              <p:spPr>
                <a:xfrm>
                  <a:off x="836003" y="4771450"/>
                  <a:ext cx="245298" cy="216127"/>
                </a:xfrm>
                <a:custGeom>
                  <a:avLst/>
                  <a:gdLst>
                    <a:gd name="connsiteX0" fmla="*/ 0 w 245298"/>
                    <a:gd name="connsiteY0" fmla="*/ 0 h 216127"/>
                    <a:gd name="connsiteX1" fmla="*/ 245299 w 245298"/>
                    <a:gd name="connsiteY1" fmla="*/ 0 h 216127"/>
                    <a:gd name="connsiteX2" fmla="*/ 245299 w 245298"/>
                    <a:gd name="connsiteY2" fmla="*/ 216128 h 216127"/>
                    <a:gd name="connsiteX3" fmla="*/ 0 w 245298"/>
                    <a:gd name="connsiteY3" fmla="*/ 216128 h 21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1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128"/>
                      </a:lnTo>
                      <a:lnTo>
                        <a:pt x="0" y="21612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0" name="자유형: 도형 2619">
                  <a:extLst>
                    <a:ext uri="{FF2B5EF4-FFF2-40B4-BE49-F238E27FC236}">
                      <a16:creationId xmlns:a16="http://schemas.microsoft.com/office/drawing/2014/main" id="{8FF9A147-47C5-44A2-B92C-D49980D99B71}"/>
                    </a:ext>
                  </a:extLst>
                </p:cNvPr>
                <p:cNvSpPr/>
                <p:nvPr/>
              </p:nvSpPr>
              <p:spPr>
                <a:xfrm>
                  <a:off x="836003" y="4771450"/>
                  <a:ext cx="245298" cy="216127"/>
                </a:xfrm>
                <a:custGeom>
                  <a:avLst/>
                  <a:gdLst>
                    <a:gd name="connsiteX0" fmla="*/ 0 w 245298"/>
                    <a:gd name="connsiteY0" fmla="*/ 0 h 216127"/>
                    <a:gd name="connsiteX1" fmla="*/ 245299 w 245298"/>
                    <a:gd name="connsiteY1" fmla="*/ 0 h 216127"/>
                    <a:gd name="connsiteX2" fmla="*/ 245299 w 245298"/>
                    <a:gd name="connsiteY2" fmla="*/ 216128 h 216127"/>
                    <a:gd name="connsiteX3" fmla="*/ 0 w 245298"/>
                    <a:gd name="connsiteY3" fmla="*/ 216128 h 21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1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128"/>
                      </a:lnTo>
                      <a:lnTo>
                        <a:pt x="0" y="21612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2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4790676"/>
                <a:ext cx="245298" cy="200216"/>
                <a:chOff x="1142295" y="4790676"/>
                <a:chExt cx="245298" cy="200216"/>
              </a:xfrm>
              <a:solidFill>
                <a:srgbClr val="000000"/>
              </a:solidFill>
            </p:grpSpPr>
            <p:sp>
              <p:nvSpPr>
                <p:cNvPr id="2622" name="자유형: 도형 2621">
                  <a:extLst>
                    <a:ext uri="{FF2B5EF4-FFF2-40B4-BE49-F238E27FC236}">
                      <a16:creationId xmlns:a16="http://schemas.microsoft.com/office/drawing/2014/main" id="{8C9E73CE-B3AD-4B4C-BEF1-8D1C7F6D4BFA}"/>
                    </a:ext>
                  </a:extLst>
                </p:cNvPr>
                <p:cNvSpPr/>
                <p:nvPr/>
              </p:nvSpPr>
              <p:spPr>
                <a:xfrm>
                  <a:off x="1142295" y="4790676"/>
                  <a:ext cx="245298" cy="200216"/>
                </a:xfrm>
                <a:custGeom>
                  <a:avLst/>
                  <a:gdLst>
                    <a:gd name="connsiteX0" fmla="*/ 0 w 245298"/>
                    <a:gd name="connsiteY0" fmla="*/ 0 h 200216"/>
                    <a:gd name="connsiteX1" fmla="*/ 245299 w 245298"/>
                    <a:gd name="connsiteY1" fmla="*/ 0 h 200216"/>
                    <a:gd name="connsiteX2" fmla="*/ 245299 w 245298"/>
                    <a:gd name="connsiteY2" fmla="*/ 200217 h 200216"/>
                    <a:gd name="connsiteX3" fmla="*/ 0 w 245298"/>
                    <a:gd name="connsiteY3" fmla="*/ 200217 h 200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2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0217"/>
                      </a:lnTo>
                      <a:lnTo>
                        <a:pt x="0" y="20021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3" name="자유형: 도형 2622">
                  <a:extLst>
                    <a:ext uri="{FF2B5EF4-FFF2-40B4-BE49-F238E27FC236}">
                      <a16:creationId xmlns:a16="http://schemas.microsoft.com/office/drawing/2014/main" id="{BB13A338-7B50-4CE3-8AD9-66740D56C0F5}"/>
                    </a:ext>
                  </a:extLst>
                </p:cNvPr>
                <p:cNvSpPr/>
                <p:nvPr/>
              </p:nvSpPr>
              <p:spPr>
                <a:xfrm>
                  <a:off x="1142295" y="4790676"/>
                  <a:ext cx="245298" cy="200216"/>
                </a:xfrm>
                <a:custGeom>
                  <a:avLst/>
                  <a:gdLst>
                    <a:gd name="connsiteX0" fmla="*/ 0 w 245298"/>
                    <a:gd name="connsiteY0" fmla="*/ 0 h 200216"/>
                    <a:gd name="connsiteX1" fmla="*/ 245299 w 245298"/>
                    <a:gd name="connsiteY1" fmla="*/ 0 h 200216"/>
                    <a:gd name="connsiteX2" fmla="*/ 245299 w 245298"/>
                    <a:gd name="connsiteY2" fmla="*/ 200217 h 200216"/>
                    <a:gd name="connsiteX3" fmla="*/ 0 w 245298"/>
                    <a:gd name="connsiteY3" fmla="*/ 200217 h 200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02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0217"/>
                      </a:lnTo>
                      <a:lnTo>
                        <a:pt x="0" y="20021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2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4766809"/>
                <a:ext cx="245298" cy="204857"/>
                <a:chOff x="1449250" y="4766809"/>
                <a:chExt cx="245298" cy="204857"/>
              </a:xfrm>
              <a:solidFill>
                <a:srgbClr val="000000"/>
              </a:solidFill>
            </p:grpSpPr>
            <p:sp>
              <p:nvSpPr>
                <p:cNvPr id="2625" name="자유형: 도형 2624">
                  <a:extLst>
                    <a:ext uri="{FF2B5EF4-FFF2-40B4-BE49-F238E27FC236}">
                      <a16:creationId xmlns:a16="http://schemas.microsoft.com/office/drawing/2014/main" id="{9C07D595-516F-4F47-BA6A-78E5A667F81D}"/>
                    </a:ext>
                  </a:extLst>
                </p:cNvPr>
                <p:cNvSpPr/>
                <p:nvPr/>
              </p:nvSpPr>
              <p:spPr>
                <a:xfrm>
                  <a:off x="1449250" y="4766809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8 h 204857"/>
                    <a:gd name="connsiteX3" fmla="*/ 0 w 245298"/>
                    <a:gd name="connsiteY3" fmla="*/ 204858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8"/>
                      </a:lnTo>
                      <a:lnTo>
                        <a:pt x="0" y="20485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6" name="자유형: 도형 2625">
                  <a:extLst>
                    <a:ext uri="{FF2B5EF4-FFF2-40B4-BE49-F238E27FC236}">
                      <a16:creationId xmlns:a16="http://schemas.microsoft.com/office/drawing/2014/main" id="{298EDD44-7340-42E2-BAD9-B1E3FE0A8D87}"/>
                    </a:ext>
                  </a:extLst>
                </p:cNvPr>
                <p:cNvSpPr/>
                <p:nvPr/>
              </p:nvSpPr>
              <p:spPr>
                <a:xfrm>
                  <a:off x="1449250" y="4766809"/>
                  <a:ext cx="245298" cy="204857"/>
                </a:xfrm>
                <a:custGeom>
                  <a:avLst/>
                  <a:gdLst>
                    <a:gd name="connsiteX0" fmla="*/ 0 w 245298"/>
                    <a:gd name="connsiteY0" fmla="*/ 0 h 204857"/>
                    <a:gd name="connsiteX1" fmla="*/ 245299 w 245298"/>
                    <a:gd name="connsiteY1" fmla="*/ 0 h 204857"/>
                    <a:gd name="connsiteX2" fmla="*/ 245299 w 245298"/>
                    <a:gd name="connsiteY2" fmla="*/ 204858 h 204857"/>
                    <a:gd name="connsiteX3" fmla="*/ 0 w 245298"/>
                    <a:gd name="connsiteY3" fmla="*/ 204858 h 20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4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4858"/>
                      </a:lnTo>
                      <a:lnTo>
                        <a:pt x="0" y="20485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2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4704490"/>
                <a:ext cx="245298" cy="231376"/>
                <a:chOff x="1755541" y="4704490"/>
                <a:chExt cx="245298" cy="231376"/>
              </a:xfrm>
              <a:solidFill>
                <a:srgbClr val="000000"/>
              </a:solidFill>
            </p:grpSpPr>
            <p:sp>
              <p:nvSpPr>
                <p:cNvPr id="2628" name="자유형: 도형 2627">
                  <a:extLst>
                    <a:ext uri="{FF2B5EF4-FFF2-40B4-BE49-F238E27FC236}">
                      <a16:creationId xmlns:a16="http://schemas.microsoft.com/office/drawing/2014/main" id="{8B04C903-C992-411C-AC41-DADEE38BFF79}"/>
                    </a:ext>
                  </a:extLst>
                </p:cNvPr>
                <p:cNvSpPr/>
                <p:nvPr/>
              </p:nvSpPr>
              <p:spPr>
                <a:xfrm>
                  <a:off x="1755541" y="4704490"/>
                  <a:ext cx="245298" cy="231376"/>
                </a:xfrm>
                <a:custGeom>
                  <a:avLst/>
                  <a:gdLst>
                    <a:gd name="connsiteX0" fmla="*/ 0 w 245298"/>
                    <a:gd name="connsiteY0" fmla="*/ 0 h 231376"/>
                    <a:gd name="connsiteX1" fmla="*/ 245298 w 245298"/>
                    <a:gd name="connsiteY1" fmla="*/ 0 h 231376"/>
                    <a:gd name="connsiteX2" fmla="*/ 245298 w 245298"/>
                    <a:gd name="connsiteY2" fmla="*/ 231377 h 231376"/>
                    <a:gd name="connsiteX3" fmla="*/ 0 w 245298"/>
                    <a:gd name="connsiteY3" fmla="*/ 231377 h 231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137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1377"/>
                      </a:lnTo>
                      <a:lnTo>
                        <a:pt x="0" y="23137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9" name="자유형: 도형 2628">
                  <a:extLst>
                    <a:ext uri="{FF2B5EF4-FFF2-40B4-BE49-F238E27FC236}">
                      <a16:creationId xmlns:a16="http://schemas.microsoft.com/office/drawing/2014/main" id="{FF50D218-B05C-4D22-82FE-2DA6D0261414}"/>
                    </a:ext>
                  </a:extLst>
                </p:cNvPr>
                <p:cNvSpPr/>
                <p:nvPr/>
              </p:nvSpPr>
              <p:spPr>
                <a:xfrm>
                  <a:off x="1755541" y="4704490"/>
                  <a:ext cx="245298" cy="231376"/>
                </a:xfrm>
                <a:custGeom>
                  <a:avLst/>
                  <a:gdLst>
                    <a:gd name="connsiteX0" fmla="*/ 0 w 245298"/>
                    <a:gd name="connsiteY0" fmla="*/ 0 h 231376"/>
                    <a:gd name="connsiteX1" fmla="*/ 245298 w 245298"/>
                    <a:gd name="connsiteY1" fmla="*/ 0 h 231376"/>
                    <a:gd name="connsiteX2" fmla="*/ 245298 w 245298"/>
                    <a:gd name="connsiteY2" fmla="*/ 231377 h 231376"/>
                    <a:gd name="connsiteX3" fmla="*/ 0 w 245298"/>
                    <a:gd name="connsiteY3" fmla="*/ 231377 h 231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137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1377"/>
                      </a:lnTo>
                      <a:lnTo>
                        <a:pt x="0" y="23137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3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4672005"/>
                <a:ext cx="245298" cy="238668"/>
                <a:chOff x="2062496" y="4672005"/>
                <a:chExt cx="245298" cy="238668"/>
              </a:xfrm>
              <a:solidFill>
                <a:srgbClr val="000000"/>
              </a:solidFill>
            </p:grpSpPr>
            <p:sp>
              <p:nvSpPr>
                <p:cNvPr id="2631" name="자유형: 도형 2630">
                  <a:extLst>
                    <a:ext uri="{FF2B5EF4-FFF2-40B4-BE49-F238E27FC236}">
                      <a16:creationId xmlns:a16="http://schemas.microsoft.com/office/drawing/2014/main" id="{841E9F32-CA3B-447E-96AF-C5B49D9773B3}"/>
                    </a:ext>
                  </a:extLst>
                </p:cNvPr>
                <p:cNvSpPr/>
                <p:nvPr/>
              </p:nvSpPr>
              <p:spPr>
                <a:xfrm>
                  <a:off x="2062496" y="4672005"/>
                  <a:ext cx="245298" cy="238668"/>
                </a:xfrm>
                <a:custGeom>
                  <a:avLst/>
                  <a:gdLst>
                    <a:gd name="connsiteX0" fmla="*/ 0 w 245298"/>
                    <a:gd name="connsiteY0" fmla="*/ 0 h 238668"/>
                    <a:gd name="connsiteX1" fmla="*/ 245299 w 245298"/>
                    <a:gd name="connsiteY1" fmla="*/ 0 h 238668"/>
                    <a:gd name="connsiteX2" fmla="*/ 245299 w 245298"/>
                    <a:gd name="connsiteY2" fmla="*/ 238669 h 238668"/>
                    <a:gd name="connsiteX3" fmla="*/ 0 w 245298"/>
                    <a:gd name="connsiteY3" fmla="*/ 238669 h 23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69"/>
                      </a:lnTo>
                      <a:lnTo>
                        <a:pt x="0" y="23866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2" name="자유형: 도형 2631">
                  <a:extLst>
                    <a:ext uri="{FF2B5EF4-FFF2-40B4-BE49-F238E27FC236}">
                      <a16:creationId xmlns:a16="http://schemas.microsoft.com/office/drawing/2014/main" id="{48E9A3AF-632F-47DF-86ED-16A70C1C6A85}"/>
                    </a:ext>
                  </a:extLst>
                </p:cNvPr>
                <p:cNvSpPr/>
                <p:nvPr/>
              </p:nvSpPr>
              <p:spPr>
                <a:xfrm>
                  <a:off x="2062496" y="4672005"/>
                  <a:ext cx="245298" cy="238668"/>
                </a:xfrm>
                <a:custGeom>
                  <a:avLst/>
                  <a:gdLst>
                    <a:gd name="connsiteX0" fmla="*/ 0 w 245298"/>
                    <a:gd name="connsiteY0" fmla="*/ 0 h 238668"/>
                    <a:gd name="connsiteX1" fmla="*/ 245299 w 245298"/>
                    <a:gd name="connsiteY1" fmla="*/ 0 h 238668"/>
                    <a:gd name="connsiteX2" fmla="*/ 245299 w 245298"/>
                    <a:gd name="connsiteY2" fmla="*/ 238669 h 238668"/>
                    <a:gd name="connsiteX3" fmla="*/ 0 w 245298"/>
                    <a:gd name="connsiteY3" fmla="*/ 238669 h 23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69"/>
                      </a:lnTo>
                      <a:lnTo>
                        <a:pt x="0" y="23866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3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4712446"/>
                <a:ext cx="245298" cy="232039"/>
                <a:chOff x="2369451" y="4712446"/>
                <a:chExt cx="245298" cy="232039"/>
              </a:xfrm>
              <a:solidFill>
                <a:srgbClr val="000000"/>
              </a:solidFill>
            </p:grpSpPr>
            <p:sp>
              <p:nvSpPr>
                <p:cNvPr id="2634" name="자유형: 도형 2633">
                  <a:extLst>
                    <a:ext uri="{FF2B5EF4-FFF2-40B4-BE49-F238E27FC236}">
                      <a16:creationId xmlns:a16="http://schemas.microsoft.com/office/drawing/2014/main" id="{83E1F598-030B-4AFA-80D8-89959ABAC3FE}"/>
                    </a:ext>
                  </a:extLst>
                </p:cNvPr>
                <p:cNvSpPr/>
                <p:nvPr/>
              </p:nvSpPr>
              <p:spPr>
                <a:xfrm>
                  <a:off x="2369451" y="4712446"/>
                  <a:ext cx="245298" cy="232039"/>
                </a:xfrm>
                <a:custGeom>
                  <a:avLst/>
                  <a:gdLst>
                    <a:gd name="connsiteX0" fmla="*/ 0 w 245298"/>
                    <a:gd name="connsiteY0" fmla="*/ 0 h 232039"/>
                    <a:gd name="connsiteX1" fmla="*/ 245298 w 245298"/>
                    <a:gd name="connsiteY1" fmla="*/ 0 h 232039"/>
                    <a:gd name="connsiteX2" fmla="*/ 245298 w 245298"/>
                    <a:gd name="connsiteY2" fmla="*/ 232039 h 232039"/>
                    <a:gd name="connsiteX3" fmla="*/ 0 w 245298"/>
                    <a:gd name="connsiteY3" fmla="*/ 232039 h 23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203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2039"/>
                      </a:lnTo>
                      <a:lnTo>
                        <a:pt x="0" y="23203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5" name="자유형: 도형 2634">
                  <a:extLst>
                    <a:ext uri="{FF2B5EF4-FFF2-40B4-BE49-F238E27FC236}">
                      <a16:creationId xmlns:a16="http://schemas.microsoft.com/office/drawing/2014/main" id="{4CD79624-6B47-4178-946A-8CBCC8C00811}"/>
                    </a:ext>
                  </a:extLst>
                </p:cNvPr>
                <p:cNvSpPr/>
                <p:nvPr/>
              </p:nvSpPr>
              <p:spPr>
                <a:xfrm>
                  <a:off x="2369451" y="4712446"/>
                  <a:ext cx="245298" cy="232039"/>
                </a:xfrm>
                <a:custGeom>
                  <a:avLst/>
                  <a:gdLst>
                    <a:gd name="connsiteX0" fmla="*/ 0 w 245298"/>
                    <a:gd name="connsiteY0" fmla="*/ 0 h 232039"/>
                    <a:gd name="connsiteX1" fmla="*/ 245298 w 245298"/>
                    <a:gd name="connsiteY1" fmla="*/ 0 h 232039"/>
                    <a:gd name="connsiteX2" fmla="*/ 245298 w 245298"/>
                    <a:gd name="connsiteY2" fmla="*/ 232039 h 232039"/>
                    <a:gd name="connsiteX3" fmla="*/ 0 w 245298"/>
                    <a:gd name="connsiteY3" fmla="*/ 232039 h 23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203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2039"/>
                      </a:lnTo>
                      <a:lnTo>
                        <a:pt x="0" y="23203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3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4743605"/>
                <a:ext cx="245298" cy="215464"/>
                <a:chOff x="2675742" y="4743605"/>
                <a:chExt cx="245298" cy="215464"/>
              </a:xfrm>
              <a:solidFill>
                <a:srgbClr val="000000"/>
              </a:solidFill>
            </p:grpSpPr>
            <p:sp>
              <p:nvSpPr>
                <p:cNvPr id="2637" name="자유형: 도형 2636">
                  <a:extLst>
                    <a:ext uri="{FF2B5EF4-FFF2-40B4-BE49-F238E27FC236}">
                      <a16:creationId xmlns:a16="http://schemas.microsoft.com/office/drawing/2014/main" id="{07F0FD5A-BA0D-4D22-8724-3DF575407B43}"/>
                    </a:ext>
                  </a:extLst>
                </p:cNvPr>
                <p:cNvSpPr/>
                <p:nvPr/>
              </p:nvSpPr>
              <p:spPr>
                <a:xfrm>
                  <a:off x="2675742" y="4743605"/>
                  <a:ext cx="245298" cy="215464"/>
                </a:xfrm>
                <a:custGeom>
                  <a:avLst/>
                  <a:gdLst>
                    <a:gd name="connsiteX0" fmla="*/ 0 w 245298"/>
                    <a:gd name="connsiteY0" fmla="*/ 0 h 215464"/>
                    <a:gd name="connsiteX1" fmla="*/ 245299 w 245298"/>
                    <a:gd name="connsiteY1" fmla="*/ 0 h 215464"/>
                    <a:gd name="connsiteX2" fmla="*/ 245299 w 245298"/>
                    <a:gd name="connsiteY2" fmla="*/ 215465 h 215464"/>
                    <a:gd name="connsiteX3" fmla="*/ 0 w 245298"/>
                    <a:gd name="connsiteY3" fmla="*/ 215465 h 215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54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5465"/>
                      </a:lnTo>
                      <a:lnTo>
                        <a:pt x="0" y="21546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8" name="자유형: 도형 2637">
                  <a:extLst>
                    <a:ext uri="{FF2B5EF4-FFF2-40B4-BE49-F238E27FC236}">
                      <a16:creationId xmlns:a16="http://schemas.microsoft.com/office/drawing/2014/main" id="{27513ECE-9AD0-41F6-8D5D-FEEC22C3DE84}"/>
                    </a:ext>
                  </a:extLst>
                </p:cNvPr>
                <p:cNvSpPr/>
                <p:nvPr/>
              </p:nvSpPr>
              <p:spPr>
                <a:xfrm>
                  <a:off x="2675742" y="4743605"/>
                  <a:ext cx="245298" cy="215464"/>
                </a:xfrm>
                <a:custGeom>
                  <a:avLst/>
                  <a:gdLst>
                    <a:gd name="connsiteX0" fmla="*/ 0 w 245298"/>
                    <a:gd name="connsiteY0" fmla="*/ 0 h 215464"/>
                    <a:gd name="connsiteX1" fmla="*/ 245299 w 245298"/>
                    <a:gd name="connsiteY1" fmla="*/ 0 h 215464"/>
                    <a:gd name="connsiteX2" fmla="*/ 245299 w 245298"/>
                    <a:gd name="connsiteY2" fmla="*/ 215465 h 215464"/>
                    <a:gd name="connsiteX3" fmla="*/ 0 w 245298"/>
                    <a:gd name="connsiteY3" fmla="*/ 215465 h 215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54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5465"/>
                      </a:lnTo>
                      <a:lnTo>
                        <a:pt x="0" y="215465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3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4756865"/>
                <a:ext cx="245298" cy="212813"/>
                <a:chOff x="2982697" y="4756865"/>
                <a:chExt cx="245298" cy="212813"/>
              </a:xfrm>
              <a:solidFill>
                <a:srgbClr val="000000"/>
              </a:solidFill>
            </p:grpSpPr>
            <p:sp>
              <p:nvSpPr>
                <p:cNvPr id="2640" name="자유형: 도형 2639">
                  <a:extLst>
                    <a:ext uri="{FF2B5EF4-FFF2-40B4-BE49-F238E27FC236}">
                      <a16:creationId xmlns:a16="http://schemas.microsoft.com/office/drawing/2014/main" id="{58F9D889-6D8B-4E23-9E2F-D8E7E59D38FB}"/>
                    </a:ext>
                  </a:extLst>
                </p:cNvPr>
                <p:cNvSpPr/>
                <p:nvPr/>
              </p:nvSpPr>
              <p:spPr>
                <a:xfrm>
                  <a:off x="2982697" y="4756865"/>
                  <a:ext cx="245298" cy="212813"/>
                </a:xfrm>
                <a:custGeom>
                  <a:avLst/>
                  <a:gdLst>
                    <a:gd name="connsiteX0" fmla="*/ 0 w 245298"/>
                    <a:gd name="connsiteY0" fmla="*/ 0 h 212813"/>
                    <a:gd name="connsiteX1" fmla="*/ 245298 w 245298"/>
                    <a:gd name="connsiteY1" fmla="*/ 0 h 212813"/>
                    <a:gd name="connsiteX2" fmla="*/ 245298 w 245298"/>
                    <a:gd name="connsiteY2" fmla="*/ 212813 h 212813"/>
                    <a:gd name="connsiteX3" fmla="*/ 0 w 245298"/>
                    <a:gd name="connsiteY3" fmla="*/ 212813 h 212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28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2813"/>
                      </a:lnTo>
                      <a:lnTo>
                        <a:pt x="0" y="2128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1" name="자유형: 도형 2640">
                  <a:extLst>
                    <a:ext uri="{FF2B5EF4-FFF2-40B4-BE49-F238E27FC236}">
                      <a16:creationId xmlns:a16="http://schemas.microsoft.com/office/drawing/2014/main" id="{1B4A7FB3-88F0-44B5-8DB9-3DA26FBDBEF9}"/>
                    </a:ext>
                  </a:extLst>
                </p:cNvPr>
                <p:cNvSpPr/>
                <p:nvPr/>
              </p:nvSpPr>
              <p:spPr>
                <a:xfrm>
                  <a:off x="2982697" y="4756865"/>
                  <a:ext cx="245298" cy="212813"/>
                </a:xfrm>
                <a:custGeom>
                  <a:avLst/>
                  <a:gdLst>
                    <a:gd name="connsiteX0" fmla="*/ 0 w 245298"/>
                    <a:gd name="connsiteY0" fmla="*/ 0 h 212813"/>
                    <a:gd name="connsiteX1" fmla="*/ 245298 w 245298"/>
                    <a:gd name="connsiteY1" fmla="*/ 0 h 212813"/>
                    <a:gd name="connsiteX2" fmla="*/ 245298 w 245298"/>
                    <a:gd name="connsiteY2" fmla="*/ 212813 h 212813"/>
                    <a:gd name="connsiteX3" fmla="*/ 0 w 245298"/>
                    <a:gd name="connsiteY3" fmla="*/ 212813 h 212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28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2813"/>
                      </a:lnTo>
                      <a:lnTo>
                        <a:pt x="0" y="212813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4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4731672"/>
                <a:ext cx="245298" cy="209498"/>
                <a:chOff x="3288989" y="4731672"/>
                <a:chExt cx="245298" cy="209498"/>
              </a:xfrm>
              <a:solidFill>
                <a:srgbClr val="000000"/>
              </a:solidFill>
            </p:grpSpPr>
            <p:sp>
              <p:nvSpPr>
                <p:cNvPr id="2643" name="자유형: 도형 2642">
                  <a:extLst>
                    <a:ext uri="{FF2B5EF4-FFF2-40B4-BE49-F238E27FC236}">
                      <a16:creationId xmlns:a16="http://schemas.microsoft.com/office/drawing/2014/main" id="{6D128CD8-0B46-4928-B71A-3639D4BA8F18}"/>
                    </a:ext>
                  </a:extLst>
                </p:cNvPr>
                <p:cNvSpPr/>
                <p:nvPr/>
              </p:nvSpPr>
              <p:spPr>
                <a:xfrm>
                  <a:off x="3288989" y="4731672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8 w 245298"/>
                    <a:gd name="connsiteY1" fmla="*/ 0 h 209498"/>
                    <a:gd name="connsiteX2" fmla="*/ 245298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4" name="자유형: 도형 2643">
                  <a:extLst>
                    <a:ext uri="{FF2B5EF4-FFF2-40B4-BE49-F238E27FC236}">
                      <a16:creationId xmlns:a16="http://schemas.microsoft.com/office/drawing/2014/main" id="{31CFED71-701F-4B66-8A97-C7BDF42DDD35}"/>
                    </a:ext>
                  </a:extLst>
                </p:cNvPr>
                <p:cNvSpPr/>
                <p:nvPr/>
              </p:nvSpPr>
              <p:spPr>
                <a:xfrm>
                  <a:off x="3288989" y="4731672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8 w 245298"/>
                    <a:gd name="connsiteY1" fmla="*/ 0 h 209498"/>
                    <a:gd name="connsiteX2" fmla="*/ 245298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4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4766809"/>
                <a:ext cx="245298" cy="222757"/>
                <a:chOff x="3595943" y="4766809"/>
                <a:chExt cx="245298" cy="222757"/>
              </a:xfrm>
              <a:solidFill>
                <a:srgbClr val="000000"/>
              </a:solidFill>
            </p:grpSpPr>
            <p:sp>
              <p:nvSpPr>
                <p:cNvPr id="2646" name="자유형: 도형 2645">
                  <a:extLst>
                    <a:ext uri="{FF2B5EF4-FFF2-40B4-BE49-F238E27FC236}">
                      <a16:creationId xmlns:a16="http://schemas.microsoft.com/office/drawing/2014/main" id="{9323F50D-EF10-416F-8F9D-8E4240B0DAC5}"/>
                    </a:ext>
                  </a:extLst>
                </p:cNvPr>
                <p:cNvSpPr/>
                <p:nvPr/>
              </p:nvSpPr>
              <p:spPr>
                <a:xfrm>
                  <a:off x="3595943" y="4766809"/>
                  <a:ext cx="245298" cy="222757"/>
                </a:xfrm>
                <a:custGeom>
                  <a:avLst/>
                  <a:gdLst>
                    <a:gd name="connsiteX0" fmla="*/ 0 w 245298"/>
                    <a:gd name="connsiteY0" fmla="*/ 0 h 222757"/>
                    <a:gd name="connsiteX1" fmla="*/ 245299 w 245298"/>
                    <a:gd name="connsiteY1" fmla="*/ 0 h 222757"/>
                    <a:gd name="connsiteX2" fmla="*/ 245299 w 245298"/>
                    <a:gd name="connsiteY2" fmla="*/ 222757 h 222757"/>
                    <a:gd name="connsiteX3" fmla="*/ 0 w 245298"/>
                    <a:gd name="connsiteY3" fmla="*/ 222757 h 222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7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2757"/>
                      </a:lnTo>
                      <a:lnTo>
                        <a:pt x="0" y="2227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7" name="자유형: 도형 2646">
                  <a:extLst>
                    <a:ext uri="{FF2B5EF4-FFF2-40B4-BE49-F238E27FC236}">
                      <a16:creationId xmlns:a16="http://schemas.microsoft.com/office/drawing/2014/main" id="{A78EDDCC-A193-4D91-A7FE-032D78BC43B5}"/>
                    </a:ext>
                  </a:extLst>
                </p:cNvPr>
                <p:cNvSpPr/>
                <p:nvPr/>
              </p:nvSpPr>
              <p:spPr>
                <a:xfrm>
                  <a:off x="3595943" y="4766809"/>
                  <a:ext cx="245298" cy="222757"/>
                </a:xfrm>
                <a:custGeom>
                  <a:avLst/>
                  <a:gdLst>
                    <a:gd name="connsiteX0" fmla="*/ 0 w 245298"/>
                    <a:gd name="connsiteY0" fmla="*/ 0 h 222757"/>
                    <a:gd name="connsiteX1" fmla="*/ 245299 w 245298"/>
                    <a:gd name="connsiteY1" fmla="*/ 0 h 222757"/>
                    <a:gd name="connsiteX2" fmla="*/ 245299 w 245298"/>
                    <a:gd name="connsiteY2" fmla="*/ 222757 h 222757"/>
                    <a:gd name="connsiteX3" fmla="*/ 0 w 245298"/>
                    <a:gd name="connsiteY3" fmla="*/ 222757 h 222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7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2757"/>
                      </a:lnTo>
                      <a:lnTo>
                        <a:pt x="0" y="22275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4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4763494"/>
                <a:ext cx="245298" cy="213476"/>
                <a:chOff x="3902235" y="4763494"/>
                <a:chExt cx="245298" cy="213476"/>
              </a:xfrm>
              <a:solidFill>
                <a:srgbClr val="000000"/>
              </a:solidFill>
            </p:grpSpPr>
            <p:sp>
              <p:nvSpPr>
                <p:cNvPr id="2649" name="자유형: 도형 2648">
                  <a:extLst>
                    <a:ext uri="{FF2B5EF4-FFF2-40B4-BE49-F238E27FC236}">
                      <a16:creationId xmlns:a16="http://schemas.microsoft.com/office/drawing/2014/main" id="{58476C4A-094D-432C-A812-402D5D73D405}"/>
                    </a:ext>
                  </a:extLst>
                </p:cNvPr>
                <p:cNvSpPr/>
                <p:nvPr/>
              </p:nvSpPr>
              <p:spPr>
                <a:xfrm>
                  <a:off x="3902235" y="4763494"/>
                  <a:ext cx="245298" cy="213476"/>
                </a:xfrm>
                <a:custGeom>
                  <a:avLst/>
                  <a:gdLst>
                    <a:gd name="connsiteX0" fmla="*/ 0 w 245298"/>
                    <a:gd name="connsiteY0" fmla="*/ 0 h 213476"/>
                    <a:gd name="connsiteX1" fmla="*/ 245298 w 245298"/>
                    <a:gd name="connsiteY1" fmla="*/ 0 h 213476"/>
                    <a:gd name="connsiteX2" fmla="*/ 245298 w 245298"/>
                    <a:gd name="connsiteY2" fmla="*/ 213476 h 213476"/>
                    <a:gd name="connsiteX3" fmla="*/ 0 w 245298"/>
                    <a:gd name="connsiteY3" fmla="*/ 213476 h 213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347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3476"/>
                      </a:lnTo>
                      <a:lnTo>
                        <a:pt x="0" y="21347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0" name="자유형: 도형 2649">
                  <a:extLst>
                    <a:ext uri="{FF2B5EF4-FFF2-40B4-BE49-F238E27FC236}">
                      <a16:creationId xmlns:a16="http://schemas.microsoft.com/office/drawing/2014/main" id="{210CB747-65D1-46F4-A23B-33BB974B0785}"/>
                    </a:ext>
                  </a:extLst>
                </p:cNvPr>
                <p:cNvSpPr/>
                <p:nvPr/>
              </p:nvSpPr>
              <p:spPr>
                <a:xfrm>
                  <a:off x="3902235" y="4763494"/>
                  <a:ext cx="245298" cy="213476"/>
                </a:xfrm>
                <a:custGeom>
                  <a:avLst/>
                  <a:gdLst>
                    <a:gd name="connsiteX0" fmla="*/ 0 w 245298"/>
                    <a:gd name="connsiteY0" fmla="*/ 0 h 213476"/>
                    <a:gd name="connsiteX1" fmla="*/ 245298 w 245298"/>
                    <a:gd name="connsiteY1" fmla="*/ 0 h 213476"/>
                    <a:gd name="connsiteX2" fmla="*/ 245298 w 245298"/>
                    <a:gd name="connsiteY2" fmla="*/ 213476 h 213476"/>
                    <a:gd name="connsiteX3" fmla="*/ 0 w 245298"/>
                    <a:gd name="connsiteY3" fmla="*/ 213476 h 213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347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3476"/>
                      </a:lnTo>
                      <a:lnTo>
                        <a:pt x="0" y="21347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5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4797306"/>
                <a:ext cx="245298" cy="190935"/>
                <a:chOff x="4209190" y="4797306"/>
                <a:chExt cx="245298" cy="190935"/>
              </a:xfrm>
              <a:solidFill>
                <a:srgbClr val="000000"/>
              </a:solidFill>
            </p:grpSpPr>
            <p:sp>
              <p:nvSpPr>
                <p:cNvPr id="2652" name="자유형: 도형 2651">
                  <a:extLst>
                    <a:ext uri="{FF2B5EF4-FFF2-40B4-BE49-F238E27FC236}">
                      <a16:creationId xmlns:a16="http://schemas.microsoft.com/office/drawing/2014/main" id="{996BAB35-7D81-4683-BB7E-FDF36C39E955}"/>
                    </a:ext>
                  </a:extLst>
                </p:cNvPr>
                <p:cNvSpPr/>
                <p:nvPr/>
              </p:nvSpPr>
              <p:spPr>
                <a:xfrm>
                  <a:off x="4209190" y="4797306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3" name="자유형: 도형 2652">
                  <a:extLst>
                    <a:ext uri="{FF2B5EF4-FFF2-40B4-BE49-F238E27FC236}">
                      <a16:creationId xmlns:a16="http://schemas.microsoft.com/office/drawing/2014/main" id="{9D53014C-B112-4B9B-9D54-FA92902F6D06}"/>
                    </a:ext>
                  </a:extLst>
                </p:cNvPr>
                <p:cNvSpPr/>
                <p:nvPr/>
              </p:nvSpPr>
              <p:spPr>
                <a:xfrm>
                  <a:off x="4209190" y="4797306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5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4813880"/>
                <a:ext cx="245298" cy="190272"/>
                <a:chOff x="4515481" y="4813880"/>
                <a:chExt cx="245298" cy="190272"/>
              </a:xfrm>
              <a:solidFill>
                <a:srgbClr val="000000"/>
              </a:solidFill>
            </p:grpSpPr>
            <p:sp>
              <p:nvSpPr>
                <p:cNvPr id="2655" name="자유형: 도형 2654">
                  <a:extLst>
                    <a:ext uri="{FF2B5EF4-FFF2-40B4-BE49-F238E27FC236}">
                      <a16:creationId xmlns:a16="http://schemas.microsoft.com/office/drawing/2014/main" id="{8DB38816-6FA7-4DC5-9D6A-E76E83CFD4AA}"/>
                    </a:ext>
                  </a:extLst>
                </p:cNvPr>
                <p:cNvSpPr/>
                <p:nvPr/>
              </p:nvSpPr>
              <p:spPr>
                <a:xfrm>
                  <a:off x="4515481" y="4813880"/>
                  <a:ext cx="245298" cy="190272"/>
                </a:xfrm>
                <a:custGeom>
                  <a:avLst/>
                  <a:gdLst>
                    <a:gd name="connsiteX0" fmla="*/ 0 w 245298"/>
                    <a:gd name="connsiteY0" fmla="*/ 0 h 190272"/>
                    <a:gd name="connsiteX1" fmla="*/ 245298 w 245298"/>
                    <a:gd name="connsiteY1" fmla="*/ 0 h 190272"/>
                    <a:gd name="connsiteX2" fmla="*/ 245298 w 245298"/>
                    <a:gd name="connsiteY2" fmla="*/ 190272 h 190272"/>
                    <a:gd name="connsiteX3" fmla="*/ 0 w 245298"/>
                    <a:gd name="connsiteY3" fmla="*/ 190272 h 190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27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0272"/>
                      </a:lnTo>
                      <a:lnTo>
                        <a:pt x="0" y="19027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6" name="자유형: 도형 2655">
                  <a:extLst>
                    <a:ext uri="{FF2B5EF4-FFF2-40B4-BE49-F238E27FC236}">
                      <a16:creationId xmlns:a16="http://schemas.microsoft.com/office/drawing/2014/main" id="{FAEE215C-B660-48CE-8583-87E45B66CF37}"/>
                    </a:ext>
                  </a:extLst>
                </p:cNvPr>
                <p:cNvSpPr/>
                <p:nvPr/>
              </p:nvSpPr>
              <p:spPr>
                <a:xfrm>
                  <a:off x="4515481" y="4813880"/>
                  <a:ext cx="245298" cy="190272"/>
                </a:xfrm>
                <a:custGeom>
                  <a:avLst/>
                  <a:gdLst>
                    <a:gd name="connsiteX0" fmla="*/ 0 w 245298"/>
                    <a:gd name="connsiteY0" fmla="*/ 0 h 190272"/>
                    <a:gd name="connsiteX1" fmla="*/ 245298 w 245298"/>
                    <a:gd name="connsiteY1" fmla="*/ 0 h 190272"/>
                    <a:gd name="connsiteX2" fmla="*/ 245298 w 245298"/>
                    <a:gd name="connsiteY2" fmla="*/ 190272 h 190272"/>
                    <a:gd name="connsiteX3" fmla="*/ 0 w 245298"/>
                    <a:gd name="connsiteY3" fmla="*/ 190272 h 190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27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90272"/>
                      </a:lnTo>
                      <a:lnTo>
                        <a:pt x="0" y="190272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5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4814543"/>
                <a:ext cx="245298" cy="181653"/>
                <a:chOff x="4822436" y="4814543"/>
                <a:chExt cx="245298" cy="181653"/>
              </a:xfrm>
              <a:solidFill>
                <a:srgbClr val="000000"/>
              </a:solidFill>
            </p:grpSpPr>
            <p:sp>
              <p:nvSpPr>
                <p:cNvPr id="2658" name="자유형: 도형 2657">
                  <a:extLst>
                    <a:ext uri="{FF2B5EF4-FFF2-40B4-BE49-F238E27FC236}">
                      <a16:creationId xmlns:a16="http://schemas.microsoft.com/office/drawing/2014/main" id="{5225C29E-9E6F-47D6-9FC3-2ECDC22439D4}"/>
                    </a:ext>
                  </a:extLst>
                </p:cNvPr>
                <p:cNvSpPr/>
                <p:nvPr/>
              </p:nvSpPr>
              <p:spPr>
                <a:xfrm>
                  <a:off x="4822436" y="4814543"/>
                  <a:ext cx="245298" cy="181653"/>
                </a:xfrm>
                <a:custGeom>
                  <a:avLst/>
                  <a:gdLst>
                    <a:gd name="connsiteX0" fmla="*/ 0 w 245298"/>
                    <a:gd name="connsiteY0" fmla="*/ 0 h 181653"/>
                    <a:gd name="connsiteX1" fmla="*/ 245299 w 245298"/>
                    <a:gd name="connsiteY1" fmla="*/ 0 h 181653"/>
                    <a:gd name="connsiteX2" fmla="*/ 245299 w 245298"/>
                    <a:gd name="connsiteY2" fmla="*/ 181654 h 181653"/>
                    <a:gd name="connsiteX3" fmla="*/ 0 w 245298"/>
                    <a:gd name="connsiteY3" fmla="*/ 181654 h 18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16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1654"/>
                      </a:lnTo>
                      <a:lnTo>
                        <a:pt x="0" y="1816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9" name="자유형: 도형 2658">
                  <a:extLst>
                    <a:ext uri="{FF2B5EF4-FFF2-40B4-BE49-F238E27FC236}">
                      <a16:creationId xmlns:a16="http://schemas.microsoft.com/office/drawing/2014/main" id="{BEF551DB-4CF2-447B-A677-EB69F89F4F26}"/>
                    </a:ext>
                  </a:extLst>
                </p:cNvPr>
                <p:cNvSpPr/>
                <p:nvPr/>
              </p:nvSpPr>
              <p:spPr>
                <a:xfrm>
                  <a:off x="4822436" y="4814543"/>
                  <a:ext cx="245298" cy="181653"/>
                </a:xfrm>
                <a:custGeom>
                  <a:avLst/>
                  <a:gdLst>
                    <a:gd name="connsiteX0" fmla="*/ 0 w 245298"/>
                    <a:gd name="connsiteY0" fmla="*/ 0 h 181653"/>
                    <a:gd name="connsiteX1" fmla="*/ 245299 w 245298"/>
                    <a:gd name="connsiteY1" fmla="*/ 0 h 181653"/>
                    <a:gd name="connsiteX2" fmla="*/ 245299 w 245298"/>
                    <a:gd name="connsiteY2" fmla="*/ 181654 h 181653"/>
                    <a:gd name="connsiteX3" fmla="*/ 0 w 245298"/>
                    <a:gd name="connsiteY3" fmla="*/ 181654 h 18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16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1654"/>
                      </a:lnTo>
                      <a:lnTo>
                        <a:pt x="0" y="18165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6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4828465"/>
                <a:ext cx="245298" cy="174360"/>
                <a:chOff x="5129391" y="4828465"/>
                <a:chExt cx="245298" cy="174360"/>
              </a:xfrm>
              <a:solidFill>
                <a:srgbClr val="000000"/>
              </a:solidFill>
            </p:grpSpPr>
            <p:sp>
              <p:nvSpPr>
                <p:cNvPr id="2661" name="자유형: 도형 2660">
                  <a:extLst>
                    <a:ext uri="{FF2B5EF4-FFF2-40B4-BE49-F238E27FC236}">
                      <a16:creationId xmlns:a16="http://schemas.microsoft.com/office/drawing/2014/main" id="{9DC18FDB-E6BB-4A4D-A8E5-73F20902F494}"/>
                    </a:ext>
                  </a:extLst>
                </p:cNvPr>
                <p:cNvSpPr/>
                <p:nvPr/>
              </p:nvSpPr>
              <p:spPr>
                <a:xfrm>
                  <a:off x="5129391" y="4828465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2" name="자유형: 도형 2661">
                  <a:extLst>
                    <a:ext uri="{FF2B5EF4-FFF2-40B4-BE49-F238E27FC236}">
                      <a16:creationId xmlns:a16="http://schemas.microsoft.com/office/drawing/2014/main" id="{BF1E0E00-3D43-4897-A247-5D007683F6C8}"/>
                    </a:ext>
                  </a:extLst>
                </p:cNvPr>
                <p:cNvSpPr/>
                <p:nvPr/>
              </p:nvSpPr>
              <p:spPr>
                <a:xfrm>
                  <a:off x="5129391" y="4828465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6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4805924"/>
                <a:ext cx="245298" cy="186957"/>
                <a:chOff x="5435682" y="4805924"/>
                <a:chExt cx="245298" cy="186957"/>
              </a:xfrm>
              <a:solidFill>
                <a:srgbClr val="000000"/>
              </a:solidFill>
            </p:grpSpPr>
            <p:sp>
              <p:nvSpPr>
                <p:cNvPr id="2664" name="자유형: 도형 2663">
                  <a:extLst>
                    <a:ext uri="{FF2B5EF4-FFF2-40B4-BE49-F238E27FC236}">
                      <a16:creationId xmlns:a16="http://schemas.microsoft.com/office/drawing/2014/main" id="{C028A3E9-4F36-4B32-A25F-868F2D93BFDB}"/>
                    </a:ext>
                  </a:extLst>
                </p:cNvPr>
                <p:cNvSpPr/>
                <p:nvPr/>
              </p:nvSpPr>
              <p:spPr>
                <a:xfrm>
                  <a:off x="5435682" y="4805924"/>
                  <a:ext cx="245298" cy="186957"/>
                </a:xfrm>
                <a:custGeom>
                  <a:avLst/>
                  <a:gdLst>
                    <a:gd name="connsiteX0" fmla="*/ 0 w 245298"/>
                    <a:gd name="connsiteY0" fmla="*/ 0 h 186957"/>
                    <a:gd name="connsiteX1" fmla="*/ 245299 w 245298"/>
                    <a:gd name="connsiteY1" fmla="*/ 0 h 186957"/>
                    <a:gd name="connsiteX2" fmla="*/ 245299 w 245298"/>
                    <a:gd name="connsiteY2" fmla="*/ 186957 h 186957"/>
                    <a:gd name="connsiteX3" fmla="*/ 0 w 245298"/>
                    <a:gd name="connsiteY3" fmla="*/ 186957 h 186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69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6957"/>
                      </a:lnTo>
                      <a:lnTo>
                        <a:pt x="0" y="1869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5" name="자유형: 도형 2664">
                  <a:extLst>
                    <a:ext uri="{FF2B5EF4-FFF2-40B4-BE49-F238E27FC236}">
                      <a16:creationId xmlns:a16="http://schemas.microsoft.com/office/drawing/2014/main" id="{EDC92B28-553E-40DF-A3C0-709FE744A509}"/>
                    </a:ext>
                  </a:extLst>
                </p:cNvPr>
                <p:cNvSpPr/>
                <p:nvPr/>
              </p:nvSpPr>
              <p:spPr>
                <a:xfrm>
                  <a:off x="5435682" y="4805924"/>
                  <a:ext cx="245298" cy="186957"/>
                </a:xfrm>
                <a:custGeom>
                  <a:avLst/>
                  <a:gdLst>
                    <a:gd name="connsiteX0" fmla="*/ 0 w 245298"/>
                    <a:gd name="connsiteY0" fmla="*/ 0 h 186957"/>
                    <a:gd name="connsiteX1" fmla="*/ 245299 w 245298"/>
                    <a:gd name="connsiteY1" fmla="*/ 0 h 186957"/>
                    <a:gd name="connsiteX2" fmla="*/ 245299 w 245298"/>
                    <a:gd name="connsiteY2" fmla="*/ 186957 h 186957"/>
                    <a:gd name="connsiteX3" fmla="*/ 0 w 245298"/>
                    <a:gd name="connsiteY3" fmla="*/ 186957 h 186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69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6957"/>
                      </a:lnTo>
                      <a:lnTo>
                        <a:pt x="0" y="18695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6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4776754"/>
                <a:ext cx="245298" cy="188946"/>
                <a:chOff x="5742637" y="4776754"/>
                <a:chExt cx="245298" cy="188946"/>
              </a:xfrm>
              <a:solidFill>
                <a:srgbClr val="000000"/>
              </a:solidFill>
            </p:grpSpPr>
            <p:sp>
              <p:nvSpPr>
                <p:cNvPr id="2667" name="자유형: 도형 2666">
                  <a:extLst>
                    <a:ext uri="{FF2B5EF4-FFF2-40B4-BE49-F238E27FC236}">
                      <a16:creationId xmlns:a16="http://schemas.microsoft.com/office/drawing/2014/main" id="{16D4A431-26AF-4BB4-8F72-9B78B4898FE7}"/>
                    </a:ext>
                  </a:extLst>
                </p:cNvPr>
                <p:cNvSpPr/>
                <p:nvPr/>
              </p:nvSpPr>
              <p:spPr>
                <a:xfrm>
                  <a:off x="5742637" y="4776754"/>
                  <a:ext cx="245298" cy="188946"/>
                </a:xfrm>
                <a:custGeom>
                  <a:avLst/>
                  <a:gdLst>
                    <a:gd name="connsiteX0" fmla="*/ 0 w 245298"/>
                    <a:gd name="connsiteY0" fmla="*/ 0 h 188946"/>
                    <a:gd name="connsiteX1" fmla="*/ 245299 w 245298"/>
                    <a:gd name="connsiteY1" fmla="*/ 0 h 188946"/>
                    <a:gd name="connsiteX2" fmla="*/ 245299 w 245298"/>
                    <a:gd name="connsiteY2" fmla="*/ 188946 h 188946"/>
                    <a:gd name="connsiteX3" fmla="*/ 0 w 245298"/>
                    <a:gd name="connsiteY3" fmla="*/ 188946 h 188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89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8946"/>
                      </a:lnTo>
                      <a:lnTo>
                        <a:pt x="0" y="18894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8" name="자유형: 도형 2667">
                  <a:extLst>
                    <a:ext uri="{FF2B5EF4-FFF2-40B4-BE49-F238E27FC236}">
                      <a16:creationId xmlns:a16="http://schemas.microsoft.com/office/drawing/2014/main" id="{F19D37C4-E5A7-4F4E-B3BE-C4DE9354955F}"/>
                    </a:ext>
                  </a:extLst>
                </p:cNvPr>
                <p:cNvSpPr/>
                <p:nvPr/>
              </p:nvSpPr>
              <p:spPr>
                <a:xfrm>
                  <a:off x="5742637" y="4776754"/>
                  <a:ext cx="245298" cy="188946"/>
                </a:xfrm>
                <a:custGeom>
                  <a:avLst/>
                  <a:gdLst>
                    <a:gd name="connsiteX0" fmla="*/ 0 w 245298"/>
                    <a:gd name="connsiteY0" fmla="*/ 0 h 188946"/>
                    <a:gd name="connsiteX1" fmla="*/ 245299 w 245298"/>
                    <a:gd name="connsiteY1" fmla="*/ 0 h 188946"/>
                    <a:gd name="connsiteX2" fmla="*/ 245299 w 245298"/>
                    <a:gd name="connsiteY2" fmla="*/ 188946 h 188946"/>
                    <a:gd name="connsiteX3" fmla="*/ 0 w 245298"/>
                    <a:gd name="connsiteY3" fmla="*/ 188946 h 188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89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8946"/>
                      </a:lnTo>
                      <a:lnTo>
                        <a:pt x="0" y="18894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6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4632226"/>
                <a:ext cx="245298" cy="149168"/>
                <a:chOff x="529049" y="4632226"/>
                <a:chExt cx="245298" cy="149168"/>
              </a:xfrm>
              <a:solidFill>
                <a:srgbClr val="000000"/>
              </a:solidFill>
            </p:grpSpPr>
            <p:sp>
              <p:nvSpPr>
                <p:cNvPr id="2670" name="자유형: 도형 2669">
                  <a:extLst>
                    <a:ext uri="{FF2B5EF4-FFF2-40B4-BE49-F238E27FC236}">
                      <a16:creationId xmlns:a16="http://schemas.microsoft.com/office/drawing/2014/main" id="{C772307C-5562-4516-AE6A-920F2048CD01}"/>
                    </a:ext>
                  </a:extLst>
                </p:cNvPr>
                <p:cNvSpPr/>
                <p:nvPr/>
              </p:nvSpPr>
              <p:spPr>
                <a:xfrm>
                  <a:off x="529049" y="4632226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9 w 245298"/>
                    <a:gd name="connsiteY1" fmla="*/ 0 h 149168"/>
                    <a:gd name="connsiteX2" fmla="*/ 245299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1" name="자유형: 도형 2670">
                  <a:extLst>
                    <a:ext uri="{FF2B5EF4-FFF2-40B4-BE49-F238E27FC236}">
                      <a16:creationId xmlns:a16="http://schemas.microsoft.com/office/drawing/2014/main" id="{17E741D7-3F56-427D-B65B-ED2143616B50}"/>
                    </a:ext>
                  </a:extLst>
                </p:cNvPr>
                <p:cNvSpPr/>
                <p:nvPr/>
              </p:nvSpPr>
              <p:spPr>
                <a:xfrm>
                  <a:off x="529049" y="4632226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9 w 245298"/>
                    <a:gd name="connsiteY1" fmla="*/ 0 h 149168"/>
                    <a:gd name="connsiteX2" fmla="*/ 245299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7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4625597"/>
                <a:ext cx="245298" cy="146516"/>
                <a:chOff x="836003" y="4625597"/>
                <a:chExt cx="245298" cy="146516"/>
              </a:xfrm>
              <a:solidFill>
                <a:srgbClr val="000000"/>
              </a:solidFill>
            </p:grpSpPr>
            <p:sp>
              <p:nvSpPr>
                <p:cNvPr id="2673" name="자유형: 도형 2672">
                  <a:extLst>
                    <a:ext uri="{FF2B5EF4-FFF2-40B4-BE49-F238E27FC236}">
                      <a16:creationId xmlns:a16="http://schemas.microsoft.com/office/drawing/2014/main" id="{A1015CCF-84CB-455B-AE2B-716EE0906214}"/>
                    </a:ext>
                  </a:extLst>
                </p:cNvPr>
                <p:cNvSpPr/>
                <p:nvPr/>
              </p:nvSpPr>
              <p:spPr>
                <a:xfrm>
                  <a:off x="836003" y="4625597"/>
                  <a:ext cx="245298" cy="146516"/>
                </a:xfrm>
                <a:custGeom>
                  <a:avLst/>
                  <a:gdLst>
                    <a:gd name="connsiteX0" fmla="*/ 0 w 245298"/>
                    <a:gd name="connsiteY0" fmla="*/ 0 h 146516"/>
                    <a:gd name="connsiteX1" fmla="*/ 245299 w 245298"/>
                    <a:gd name="connsiteY1" fmla="*/ 0 h 146516"/>
                    <a:gd name="connsiteX2" fmla="*/ 245299 w 245298"/>
                    <a:gd name="connsiteY2" fmla="*/ 146516 h 146516"/>
                    <a:gd name="connsiteX3" fmla="*/ 0 w 245298"/>
                    <a:gd name="connsiteY3" fmla="*/ 146516 h 146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65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6516"/>
                      </a:lnTo>
                      <a:lnTo>
                        <a:pt x="0" y="1465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4" name="자유형: 도형 2673">
                  <a:extLst>
                    <a:ext uri="{FF2B5EF4-FFF2-40B4-BE49-F238E27FC236}">
                      <a16:creationId xmlns:a16="http://schemas.microsoft.com/office/drawing/2014/main" id="{D9BD6A30-CC50-427D-88FF-D2C035C09E70}"/>
                    </a:ext>
                  </a:extLst>
                </p:cNvPr>
                <p:cNvSpPr/>
                <p:nvPr/>
              </p:nvSpPr>
              <p:spPr>
                <a:xfrm>
                  <a:off x="836003" y="4625597"/>
                  <a:ext cx="245298" cy="146516"/>
                </a:xfrm>
                <a:custGeom>
                  <a:avLst/>
                  <a:gdLst>
                    <a:gd name="connsiteX0" fmla="*/ 0 w 245298"/>
                    <a:gd name="connsiteY0" fmla="*/ 0 h 146516"/>
                    <a:gd name="connsiteX1" fmla="*/ 245299 w 245298"/>
                    <a:gd name="connsiteY1" fmla="*/ 0 h 146516"/>
                    <a:gd name="connsiteX2" fmla="*/ 245299 w 245298"/>
                    <a:gd name="connsiteY2" fmla="*/ 146516 h 146516"/>
                    <a:gd name="connsiteX3" fmla="*/ 0 w 245298"/>
                    <a:gd name="connsiteY3" fmla="*/ 146516 h 146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651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6516"/>
                      </a:lnTo>
                      <a:lnTo>
                        <a:pt x="0" y="14651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7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4649464"/>
                <a:ext cx="245298" cy="141212"/>
                <a:chOff x="1142295" y="4649464"/>
                <a:chExt cx="245298" cy="141212"/>
              </a:xfrm>
              <a:solidFill>
                <a:srgbClr val="000000"/>
              </a:solidFill>
            </p:grpSpPr>
            <p:sp>
              <p:nvSpPr>
                <p:cNvPr id="2676" name="자유형: 도형 2675">
                  <a:extLst>
                    <a:ext uri="{FF2B5EF4-FFF2-40B4-BE49-F238E27FC236}">
                      <a16:creationId xmlns:a16="http://schemas.microsoft.com/office/drawing/2014/main" id="{3F965D28-3CF9-487A-A133-FB93D856B428}"/>
                    </a:ext>
                  </a:extLst>
                </p:cNvPr>
                <p:cNvSpPr/>
                <p:nvPr/>
              </p:nvSpPr>
              <p:spPr>
                <a:xfrm>
                  <a:off x="1142295" y="4649464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9 w 245298"/>
                    <a:gd name="connsiteY1" fmla="*/ 0 h 141212"/>
                    <a:gd name="connsiteX2" fmla="*/ 245299 w 245298"/>
                    <a:gd name="connsiteY2" fmla="*/ 141213 h 141212"/>
                    <a:gd name="connsiteX3" fmla="*/ 0 w 245298"/>
                    <a:gd name="connsiteY3" fmla="*/ 141213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213"/>
                      </a:lnTo>
                      <a:lnTo>
                        <a:pt x="0" y="1412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7" name="자유형: 도형 2676">
                  <a:extLst>
                    <a:ext uri="{FF2B5EF4-FFF2-40B4-BE49-F238E27FC236}">
                      <a16:creationId xmlns:a16="http://schemas.microsoft.com/office/drawing/2014/main" id="{63BD8B5A-D697-4889-B064-D1BA4DF76697}"/>
                    </a:ext>
                  </a:extLst>
                </p:cNvPr>
                <p:cNvSpPr/>
                <p:nvPr/>
              </p:nvSpPr>
              <p:spPr>
                <a:xfrm>
                  <a:off x="1142295" y="4649464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9 w 245298"/>
                    <a:gd name="connsiteY1" fmla="*/ 0 h 141212"/>
                    <a:gd name="connsiteX2" fmla="*/ 245299 w 245298"/>
                    <a:gd name="connsiteY2" fmla="*/ 141213 h 141212"/>
                    <a:gd name="connsiteX3" fmla="*/ 0 w 245298"/>
                    <a:gd name="connsiteY3" fmla="*/ 141213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213"/>
                      </a:lnTo>
                      <a:lnTo>
                        <a:pt x="0" y="14121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7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4628249"/>
                <a:ext cx="245298" cy="138560"/>
                <a:chOff x="1449250" y="4628249"/>
                <a:chExt cx="245298" cy="138560"/>
              </a:xfrm>
              <a:solidFill>
                <a:srgbClr val="000000"/>
              </a:solidFill>
            </p:grpSpPr>
            <p:sp>
              <p:nvSpPr>
                <p:cNvPr id="2679" name="자유형: 도형 2678">
                  <a:extLst>
                    <a:ext uri="{FF2B5EF4-FFF2-40B4-BE49-F238E27FC236}">
                      <a16:creationId xmlns:a16="http://schemas.microsoft.com/office/drawing/2014/main" id="{6AF6BDF7-2E36-4B43-830B-2B90D3C61CBF}"/>
                    </a:ext>
                  </a:extLst>
                </p:cNvPr>
                <p:cNvSpPr/>
                <p:nvPr/>
              </p:nvSpPr>
              <p:spPr>
                <a:xfrm>
                  <a:off x="1449250" y="4628249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9 w 245298"/>
                    <a:gd name="connsiteY1" fmla="*/ 0 h 138560"/>
                    <a:gd name="connsiteX2" fmla="*/ 245299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0" name="자유형: 도형 2679">
                  <a:extLst>
                    <a:ext uri="{FF2B5EF4-FFF2-40B4-BE49-F238E27FC236}">
                      <a16:creationId xmlns:a16="http://schemas.microsoft.com/office/drawing/2014/main" id="{F4BF63DE-F84C-4EF1-9BB3-75F3ECA3D5A4}"/>
                    </a:ext>
                  </a:extLst>
                </p:cNvPr>
                <p:cNvSpPr/>
                <p:nvPr/>
              </p:nvSpPr>
              <p:spPr>
                <a:xfrm>
                  <a:off x="1449250" y="4628249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9 w 245298"/>
                    <a:gd name="connsiteY1" fmla="*/ 0 h 138560"/>
                    <a:gd name="connsiteX2" fmla="*/ 245299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8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4543389"/>
                <a:ext cx="245298" cy="160438"/>
                <a:chOff x="1755541" y="4543389"/>
                <a:chExt cx="245298" cy="160438"/>
              </a:xfrm>
              <a:solidFill>
                <a:srgbClr val="000000"/>
              </a:solidFill>
            </p:grpSpPr>
            <p:sp>
              <p:nvSpPr>
                <p:cNvPr id="2682" name="자유형: 도형 2681">
                  <a:extLst>
                    <a:ext uri="{FF2B5EF4-FFF2-40B4-BE49-F238E27FC236}">
                      <a16:creationId xmlns:a16="http://schemas.microsoft.com/office/drawing/2014/main" id="{F602703D-1E47-4579-80F5-7BA6463AA7A0}"/>
                    </a:ext>
                  </a:extLst>
                </p:cNvPr>
                <p:cNvSpPr/>
                <p:nvPr/>
              </p:nvSpPr>
              <p:spPr>
                <a:xfrm>
                  <a:off x="1755541" y="4543389"/>
                  <a:ext cx="245298" cy="160438"/>
                </a:xfrm>
                <a:custGeom>
                  <a:avLst/>
                  <a:gdLst>
                    <a:gd name="connsiteX0" fmla="*/ 0 w 245298"/>
                    <a:gd name="connsiteY0" fmla="*/ 0 h 160438"/>
                    <a:gd name="connsiteX1" fmla="*/ 245298 w 245298"/>
                    <a:gd name="connsiteY1" fmla="*/ 0 h 160438"/>
                    <a:gd name="connsiteX2" fmla="*/ 245298 w 245298"/>
                    <a:gd name="connsiteY2" fmla="*/ 160438 h 160438"/>
                    <a:gd name="connsiteX3" fmla="*/ 0 w 245298"/>
                    <a:gd name="connsiteY3" fmla="*/ 160438 h 16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043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0438"/>
                      </a:lnTo>
                      <a:lnTo>
                        <a:pt x="0" y="1604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3" name="자유형: 도형 2682">
                  <a:extLst>
                    <a:ext uri="{FF2B5EF4-FFF2-40B4-BE49-F238E27FC236}">
                      <a16:creationId xmlns:a16="http://schemas.microsoft.com/office/drawing/2014/main" id="{C52A3ABE-B4A1-456B-8829-37DA26604362}"/>
                    </a:ext>
                  </a:extLst>
                </p:cNvPr>
                <p:cNvSpPr/>
                <p:nvPr/>
              </p:nvSpPr>
              <p:spPr>
                <a:xfrm>
                  <a:off x="1755541" y="4543389"/>
                  <a:ext cx="245298" cy="160438"/>
                </a:xfrm>
                <a:custGeom>
                  <a:avLst/>
                  <a:gdLst>
                    <a:gd name="connsiteX0" fmla="*/ 0 w 245298"/>
                    <a:gd name="connsiteY0" fmla="*/ 0 h 160438"/>
                    <a:gd name="connsiteX1" fmla="*/ 245298 w 245298"/>
                    <a:gd name="connsiteY1" fmla="*/ 0 h 160438"/>
                    <a:gd name="connsiteX2" fmla="*/ 245298 w 245298"/>
                    <a:gd name="connsiteY2" fmla="*/ 160438 h 160438"/>
                    <a:gd name="connsiteX3" fmla="*/ 0 w 245298"/>
                    <a:gd name="connsiteY3" fmla="*/ 160438 h 16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043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0438"/>
                      </a:lnTo>
                      <a:lnTo>
                        <a:pt x="0" y="16043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8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4510240"/>
                <a:ext cx="245298" cy="161764"/>
                <a:chOff x="2062496" y="4510240"/>
                <a:chExt cx="245298" cy="161764"/>
              </a:xfrm>
              <a:solidFill>
                <a:srgbClr val="000000"/>
              </a:solidFill>
            </p:grpSpPr>
            <p:sp>
              <p:nvSpPr>
                <p:cNvPr id="2685" name="자유형: 도형 2684">
                  <a:extLst>
                    <a:ext uri="{FF2B5EF4-FFF2-40B4-BE49-F238E27FC236}">
                      <a16:creationId xmlns:a16="http://schemas.microsoft.com/office/drawing/2014/main" id="{A76872DA-6444-4988-926B-F85207855F71}"/>
                    </a:ext>
                  </a:extLst>
                </p:cNvPr>
                <p:cNvSpPr/>
                <p:nvPr/>
              </p:nvSpPr>
              <p:spPr>
                <a:xfrm>
                  <a:off x="2062496" y="4510240"/>
                  <a:ext cx="245298" cy="161764"/>
                </a:xfrm>
                <a:custGeom>
                  <a:avLst/>
                  <a:gdLst>
                    <a:gd name="connsiteX0" fmla="*/ 0 w 245298"/>
                    <a:gd name="connsiteY0" fmla="*/ 0 h 161764"/>
                    <a:gd name="connsiteX1" fmla="*/ 245299 w 245298"/>
                    <a:gd name="connsiteY1" fmla="*/ 0 h 161764"/>
                    <a:gd name="connsiteX2" fmla="*/ 245299 w 245298"/>
                    <a:gd name="connsiteY2" fmla="*/ 161764 h 161764"/>
                    <a:gd name="connsiteX3" fmla="*/ 0 w 245298"/>
                    <a:gd name="connsiteY3" fmla="*/ 161764 h 16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7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764"/>
                      </a:lnTo>
                      <a:lnTo>
                        <a:pt x="0" y="16176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6" name="자유형: 도형 2685">
                  <a:extLst>
                    <a:ext uri="{FF2B5EF4-FFF2-40B4-BE49-F238E27FC236}">
                      <a16:creationId xmlns:a16="http://schemas.microsoft.com/office/drawing/2014/main" id="{41640843-5E16-4365-A3DF-7958BA111F94}"/>
                    </a:ext>
                  </a:extLst>
                </p:cNvPr>
                <p:cNvSpPr/>
                <p:nvPr/>
              </p:nvSpPr>
              <p:spPr>
                <a:xfrm>
                  <a:off x="2062496" y="4510240"/>
                  <a:ext cx="245298" cy="161764"/>
                </a:xfrm>
                <a:custGeom>
                  <a:avLst/>
                  <a:gdLst>
                    <a:gd name="connsiteX0" fmla="*/ 0 w 245298"/>
                    <a:gd name="connsiteY0" fmla="*/ 0 h 161764"/>
                    <a:gd name="connsiteX1" fmla="*/ 245299 w 245298"/>
                    <a:gd name="connsiteY1" fmla="*/ 0 h 161764"/>
                    <a:gd name="connsiteX2" fmla="*/ 245299 w 245298"/>
                    <a:gd name="connsiteY2" fmla="*/ 161764 h 161764"/>
                    <a:gd name="connsiteX3" fmla="*/ 0 w 245298"/>
                    <a:gd name="connsiteY3" fmla="*/ 161764 h 16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7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764"/>
                      </a:lnTo>
                      <a:lnTo>
                        <a:pt x="0" y="16176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8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4563941"/>
                <a:ext cx="245298" cy="149168"/>
                <a:chOff x="2369451" y="4563941"/>
                <a:chExt cx="245298" cy="149168"/>
              </a:xfrm>
              <a:solidFill>
                <a:srgbClr val="000000"/>
              </a:solidFill>
            </p:grpSpPr>
            <p:sp>
              <p:nvSpPr>
                <p:cNvPr id="2688" name="자유형: 도형 2687">
                  <a:extLst>
                    <a:ext uri="{FF2B5EF4-FFF2-40B4-BE49-F238E27FC236}">
                      <a16:creationId xmlns:a16="http://schemas.microsoft.com/office/drawing/2014/main" id="{FF6A2DC0-77B9-4152-8D8A-3A4529B739F1}"/>
                    </a:ext>
                  </a:extLst>
                </p:cNvPr>
                <p:cNvSpPr/>
                <p:nvPr/>
              </p:nvSpPr>
              <p:spPr>
                <a:xfrm>
                  <a:off x="2369451" y="4563941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8 w 245298"/>
                    <a:gd name="connsiteY1" fmla="*/ 0 h 149168"/>
                    <a:gd name="connsiteX2" fmla="*/ 245298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9" name="자유형: 도형 2688">
                  <a:extLst>
                    <a:ext uri="{FF2B5EF4-FFF2-40B4-BE49-F238E27FC236}">
                      <a16:creationId xmlns:a16="http://schemas.microsoft.com/office/drawing/2014/main" id="{D1F5ED2F-D7D5-4F99-A915-07931996A291}"/>
                    </a:ext>
                  </a:extLst>
                </p:cNvPr>
                <p:cNvSpPr/>
                <p:nvPr/>
              </p:nvSpPr>
              <p:spPr>
                <a:xfrm>
                  <a:off x="2369451" y="4563941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8 w 245298"/>
                    <a:gd name="connsiteY1" fmla="*/ 0 h 149168"/>
                    <a:gd name="connsiteX2" fmla="*/ 245298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9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4603056"/>
                <a:ext cx="245298" cy="140549"/>
                <a:chOff x="2675742" y="4603056"/>
                <a:chExt cx="245298" cy="140549"/>
              </a:xfrm>
              <a:solidFill>
                <a:srgbClr val="000000"/>
              </a:solidFill>
            </p:grpSpPr>
            <p:sp>
              <p:nvSpPr>
                <p:cNvPr id="2691" name="자유형: 도형 2690">
                  <a:extLst>
                    <a:ext uri="{FF2B5EF4-FFF2-40B4-BE49-F238E27FC236}">
                      <a16:creationId xmlns:a16="http://schemas.microsoft.com/office/drawing/2014/main" id="{64752EBE-106D-4134-90B5-E0BF802BE481}"/>
                    </a:ext>
                  </a:extLst>
                </p:cNvPr>
                <p:cNvSpPr/>
                <p:nvPr/>
              </p:nvSpPr>
              <p:spPr>
                <a:xfrm>
                  <a:off x="2675742" y="4603056"/>
                  <a:ext cx="245298" cy="140549"/>
                </a:xfrm>
                <a:custGeom>
                  <a:avLst/>
                  <a:gdLst>
                    <a:gd name="connsiteX0" fmla="*/ 0 w 245298"/>
                    <a:gd name="connsiteY0" fmla="*/ 0 h 140549"/>
                    <a:gd name="connsiteX1" fmla="*/ 245299 w 245298"/>
                    <a:gd name="connsiteY1" fmla="*/ 0 h 140549"/>
                    <a:gd name="connsiteX2" fmla="*/ 245299 w 245298"/>
                    <a:gd name="connsiteY2" fmla="*/ 140549 h 140549"/>
                    <a:gd name="connsiteX3" fmla="*/ 0 w 245298"/>
                    <a:gd name="connsiteY3" fmla="*/ 140549 h 140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05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0549"/>
                      </a:lnTo>
                      <a:lnTo>
                        <a:pt x="0" y="1405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2" name="자유형: 도형 2691">
                  <a:extLst>
                    <a:ext uri="{FF2B5EF4-FFF2-40B4-BE49-F238E27FC236}">
                      <a16:creationId xmlns:a16="http://schemas.microsoft.com/office/drawing/2014/main" id="{C04E331B-4D8F-4989-8FC2-69AF618D627C}"/>
                    </a:ext>
                  </a:extLst>
                </p:cNvPr>
                <p:cNvSpPr/>
                <p:nvPr/>
              </p:nvSpPr>
              <p:spPr>
                <a:xfrm>
                  <a:off x="2675742" y="4603056"/>
                  <a:ext cx="245298" cy="140549"/>
                </a:xfrm>
                <a:custGeom>
                  <a:avLst/>
                  <a:gdLst>
                    <a:gd name="connsiteX0" fmla="*/ 0 w 245298"/>
                    <a:gd name="connsiteY0" fmla="*/ 0 h 140549"/>
                    <a:gd name="connsiteX1" fmla="*/ 245299 w 245298"/>
                    <a:gd name="connsiteY1" fmla="*/ 0 h 140549"/>
                    <a:gd name="connsiteX2" fmla="*/ 245299 w 245298"/>
                    <a:gd name="connsiteY2" fmla="*/ 140549 h 140549"/>
                    <a:gd name="connsiteX3" fmla="*/ 0 w 245298"/>
                    <a:gd name="connsiteY3" fmla="*/ 140549 h 140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05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0549"/>
                      </a:lnTo>
                      <a:lnTo>
                        <a:pt x="0" y="14054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9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4618967"/>
                <a:ext cx="245298" cy="137897"/>
                <a:chOff x="2982697" y="4618967"/>
                <a:chExt cx="245298" cy="137897"/>
              </a:xfrm>
              <a:solidFill>
                <a:srgbClr val="000000"/>
              </a:solidFill>
            </p:grpSpPr>
            <p:sp>
              <p:nvSpPr>
                <p:cNvPr id="2694" name="자유형: 도형 2693">
                  <a:extLst>
                    <a:ext uri="{FF2B5EF4-FFF2-40B4-BE49-F238E27FC236}">
                      <a16:creationId xmlns:a16="http://schemas.microsoft.com/office/drawing/2014/main" id="{22E1B8E5-4FA3-40DC-9647-12AEFAC6D60A}"/>
                    </a:ext>
                  </a:extLst>
                </p:cNvPr>
                <p:cNvSpPr/>
                <p:nvPr/>
              </p:nvSpPr>
              <p:spPr>
                <a:xfrm>
                  <a:off x="2982697" y="4618967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8 w 245298"/>
                    <a:gd name="connsiteY1" fmla="*/ 0 h 137897"/>
                    <a:gd name="connsiteX2" fmla="*/ 245298 w 245298"/>
                    <a:gd name="connsiteY2" fmla="*/ 137897 h 137897"/>
                    <a:gd name="connsiteX3" fmla="*/ 0 w 245298"/>
                    <a:gd name="connsiteY3" fmla="*/ 137897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7897"/>
                      </a:lnTo>
                      <a:lnTo>
                        <a:pt x="0" y="1378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5" name="자유형: 도형 2694">
                  <a:extLst>
                    <a:ext uri="{FF2B5EF4-FFF2-40B4-BE49-F238E27FC236}">
                      <a16:creationId xmlns:a16="http://schemas.microsoft.com/office/drawing/2014/main" id="{91794EB6-D642-4C2D-958F-AB8AD261913B}"/>
                    </a:ext>
                  </a:extLst>
                </p:cNvPr>
                <p:cNvSpPr/>
                <p:nvPr/>
              </p:nvSpPr>
              <p:spPr>
                <a:xfrm>
                  <a:off x="2982697" y="4618967"/>
                  <a:ext cx="245298" cy="137897"/>
                </a:xfrm>
                <a:custGeom>
                  <a:avLst/>
                  <a:gdLst>
                    <a:gd name="connsiteX0" fmla="*/ 0 w 245298"/>
                    <a:gd name="connsiteY0" fmla="*/ 0 h 137897"/>
                    <a:gd name="connsiteX1" fmla="*/ 245298 w 245298"/>
                    <a:gd name="connsiteY1" fmla="*/ 0 h 137897"/>
                    <a:gd name="connsiteX2" fmla="*/ 245298 w 245298"/>
                    <a:gd name="connsiteY2" fmla="*/ 137897 h 137897"/>
                    <a:gd name="connsiteX3" fmla="*/ 0 w 245298"/>
                    <a:gd name="connsiteY3" fmla="*/ 137897 h 13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78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7897"/>
                      </a:lnTo>
                      <a:lnTo>
                        <a:pt x="0" y="13789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9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4607034"/>
                <a:ext cx="245298" cy="125301"/>
                <a:chOff x="3288989" y="4607034"/>
                <a:chExt cx="245298" cy="125301"/>
              </a:xfrm>
              <a:solidFill>
                <a:srgbClr val="000000"/>
              </a:solidFill>
            </p:grpSpPr>
            <p:sp>
              <p:nvSpPr>
                <p:cNvPr id="2697" name="자유형: 도형 2696">
                  <a:extLst>
                    <a:ext uri="{FF2B5EF4-FFF2-40B4-BE49-F238E27FC236}">
                      <a16:creationId xmlns:a16="http://schemas.microsoft.com/office/drawing/2014/main" id="{2D3A7CEF-34EF-4C84-B5B0-BCD381B2B5CC}"/>
                    </a:ext>
                  </a:extLst>
                </p:cNvPr>
                <p:cNvSpPr/>
                <p:nvPr/>
              </p:nvSpPr>
              <p:spPr>
                <a:xfrm>
                  <a:off x="3288989" y="4607034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8 w 245298"/>
                    <a:gd name="connsiteY1" fmla="*/ 0 h 125301"/>
                    <a:gd name="connsiteX2" fmla="*/ 245298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8" name="자유형: 도형 2697">
                  <a:extLst>
                    <a:ext uri="{FF2B5EF4-FFF2-40B4-BE49-F238E27FC236}">
                      <a16:creationId xmlns:a16="http://schemas.microsoft.com/office/drawing/2014/main" id="{3CA99A91-03CE-4A09-8DAD-1E1A809B6C34}"/>
                    </a:ext>
                  </a:extLst>
                </p:cNvPr>
                <p:cNvSpPr/>
                <p:nvPr/>
              </p:nvSpPr>
              <p:spPr>
                <a:xfrm>
                  <a:off x="3288989" y="4607034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8 w 245298"/>
                    <a:gd name="connsiteY1" fmla="*/ 0 h 125301"/>
                    <a:gd name="connsiteX2" fmla="*/ 245298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9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4628249"/>
                <a:ext cx="245298" cy="138560"/>
                <a:chOff x="3595943" y="4628249"/>
                <a:chExt cx="245298" cy="138560"/>
              </a:xfrm>
              <a:solidFill>
                <a:srgbClr val="000000"/>
              </a:solidFill>
            </p:grpSpPr>
            <p:sp>
              <p:nvSpPr>
                <p:cNvPr id="2700" name="자유형: 도형 2699">
                  <a:extLst>
                    <a:ext uri="{FF2B5EF4-FFF2-40B4-BE49-F238E27FC236}">
                      <a16:creationId xmlns:a16="http://schemas.microsoft.com/office/drawing/2014/main" id="{959D6B4E-D371-449D-9C6F-57A92EE7B142}"/>
                    </a:ext>
                  </a:extLst>
                </p:cNvPr>
                <p:cNvSpPr/>
                <p:nvPr/>
              </p:nvSpPr>
              <p:spPr>
                <a:xfrm>
                  <a:off x="3595943" y="4628249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9 w 245298"/>
                    <a:gd name="connsiteY1" fmla="*/ 0 h 138560"/>
                    <a:gd name="connsiteX2" fmla="*/ 245299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1" name="자유형: 도형 2700">
                  <a:extLst>
                    <a:ext uri="{FF2B5EF4-FFF2-40B4-BE49-F238E27FC236}">
                      <a16:creationId xmlns:a16="http://schemas.microsoft.com/office/drawing/2014/main" id="{A26492FE-F5C4-4205-87FF-2EA6907D8D71}"/>
                    </a:ext>
                  </a:extLst>
                </p:cNvPr>
                <p:cNvSpPr/>
                <p:nvPr/>
              </p:nvSpPr>
              <p:spPr>
                <a:xfrm>
                  <a:off x="3595943" y="4628249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9 w 245298"/>
                    <a:gd name="connsiteY1" fmla="*/ 0 h 138560"/>
                    <a:gd name="connsiteX2" fmla="*/ 245299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0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4624934"/>
                <a:ext cx="245298" cy="138560"/>
                <a:chOff x="3902235" y="4624934"/>
                <a:chExt cx="245298" cy="138560"/>
              </a:xfrm>
              <a:solidFill>
                <a:srgbClr val="000000"/>
              </a:solidFill>
            </p:grpSpPr>
            <p:sp>
              <p:nvSpPr>
                <p:cNvPr id="2703" name="자유형: 도형 2702">
                  <a:extLst>
                    <a:ext uri="{FF2B5EF4-FFF2-40B4-BE49-F238E27FC236}">
                      <a16:creationId xmlns:a16="http://schemas.microsoft.com/office/drawing/2014/main" id="{2B69A0ED-02EC-4E82-891E-8535AD64EF77}"/>
                    </a:ext>
                  </a:extLst>
                </p:cNvPr>
                <p:cNvSpPr/>
                <p:nvPr/>
              </p:nvSpPr>
              <p:spPr>
                <a:xfrm>
                  <a:off x="3902235" y="4624934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8 w 245298"/>
                    <a:gd name="connsiteY1" fmla="*/ 0 h 138560"/>
                    <a:gd name="connsiteX2" fmla="*/ 245298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4" name="자유형: 도형 2703">
                  <a:extLst>
                    <a:ext uri="{FF2B5EF4-FFF2-40B4-BE49-F238E27FC236}">
                      <a16:creationId xmlns:a16="http://schemas.microsoft.com/office/drawing/2014/main" id="{E05024E2-C005-4C18-9A8E-681D1EA22B14}"/>
                    </a:ext>
                  </a:extLst>
                </p:cNvPr>
                <p:cNvSpPr/>
                <p:nvPr/>
              </p:nvSpPr>
              <p:spPr>
                <a:xfrm>
                  <a:off x="3902235" y="4624934"/>
                  <a:ext cx="245298" cy="138560"/>
                </a:xfrm>
                <a:custGeom>
                  <a:avLst/>
                  <a:gdLst>
                    <a:gd name="connsiteX0" fmla="*/ 0 w 245298"/>
                    <a:gd name="connsiteY0" fmla="*/ 0 h 138560"/>
                    <a:gd name="connsiteX1" fmla="*/ 245298 w 245298"/>
                    <a:gd name="connsiteY1" fmla="*/ 0 h 138560"/>
                    <a:gd name="connsiteX2" fmla="*/ 245298 w 245298"/>
                    <a:gd name="connsiteY2" fmla="*/ 138560 h 138560"/>
                    <a:gd name="connsiteX3" fmla="*/ 0 w 245298"/>
                    <a:gd name="connsiteY3" fmla="*/ 138560 h 1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856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8560"/>
                      </a:lnTo>
                      <a:lnTo>
                        <a:pt x="0" y="13856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0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4670679"/>
                <a:ext cx="245298" cy="125964"/>
                <a:chOff x="4209190" y="4670679"/>
                <a:chExt cx="245298" cy="125964"/>
              </a:xfrm>
              <a:solidFill>
                <a:srgbClr val="000000"/>
              </a:solidFill>
            </p:grpSpPr>
            <p:sp>
              <p:nvSpPr>
                <p:cNvPr id="2706" name="자유형: 도형 2705">
                  <a:extLst>
                    <a:ext uri="{FF2B5EF4-FFF2-40B4-BE49-F238E27FC236}">
                      <a16:creationId xmlns:a16="http://schemas.microsoft.com/office/drawing/2014/main" id="{17C01451-0173-4476-8F14-9BEF9E64D380}"/>
                    </a:ext>
                  </a:extLst>
                </p:cNvPr>
                <p:cNvSpPr/>
                <p:nvPr/>
              </p:nvSpPr>
              <p:spPr>
                <a:xfrm>
                  <a:off x="4209190" y="4670679"/>
                  <a:ext cx="245298" cy="125964"/>
                </a:xfrm>
                <a:custGeom>
                  <a:avLst/>
                  <a:gdLst>
                    <a:gd name="connsiteX0" fmla="*/ 0 w 245298"/>
                    <a:gd name="connsiteY0" fmla="*/ 0 h 125964"/>
                    <a:gd name="connsiteX1" fmla="*/ 245299 w 245298"/>
                    <a:gd name="connsiteY1" fmla="*/ 0 h 125964"/>
                    <a:gd name="connsiteX2" fmla="*/ 245299 w 245298"/>
                    <a:gd name="connsiteY2" fmla="*/ 125964 h 125964"/>
                    <a:gd name="connsiteX3" fmla="*/ 0 w 245298"/>
                    <a:gd name="connsiteY3" fmla="*/ 125964 h 12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9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964"/>
                      </a:lnTo>
                      <a:lnTo>
                        <a:pt x="0" y="12596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7" name="자유형: 도형 2706">
                  <a:extLst>
                    <a:ext uri="{FF2B5EF4-FFF2-40B4-BE49-F238E27FC236}">
                      <a16:creationId xmlns:a16="http://schemas.microsoft.com/office/drawing/2014/main" id="{2B7F4C9A-60BB-4CCE-940B-A6D70DBCE494}"/>
                    </a:ext>
                  </a:extLst>
                </p:cNvPr>
                <p:cNvSpPr/>
                <p:nvPr/>
              </p:nvSpPr>
              <p:spPr>
                <a:xfrm>
                  <a:off x="4209190" y="4670679"/>
                  <a:ext cx="245298" cy="125964"/>
                </a:xfrm>
                <a:custGeom>
                  <a:avLst/>
                  <a:gdLst>
                    <a:gd name="connsiteX0" fmla="*/ 0 w 245298"/>
                    <a:gd name="connsiteY0" fmla="*/ 0 h 125964"/>
                    <a:gd name="connsiteX1" fmla="*/ 245299 w 245298"/>
                    <a:gd name="connsiteY1" fmla="*/ 0 h 125964"/>
                    <a:gd name="connsiteX2" fmla="*/ 245299 w 245298"/>
                    <a:gd name="connsiteY2" fmla="*/ 125964 h 125964"/>
                    <a:gd name="connsiteX3" fmla="*/ 0 w 245298"/>
                    <a:gd name="connsiteY3" fmla="*/ 125964 h 12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9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964"/>
                      </a:lnTo>
                      <a:lnTo>
                        <a:pt x="0" y="12596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0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4687916"/>
                <a:ext cx="245298" cy="126627"/>
                <a:chOff x="4515481" y="4687916"/>
                <a:chExt cx="245298" cy="126627"/>
              </a:xfrm>
              <a:solidFill>
                <a:srgbClr val="000000"/>
              </a:solidFill>
            </p:grpSpPr>
            <p:sp>
              <p:nvSpPr>
                <p:cNvPr id="2709" name="자유형: 도형 2708">
                  <a:extLst>
                    <a:ext uri="{FF2B5EF4-FFF2-40B4-BE49-F238E27FC236}">
                      <a16:creationId xmlns:a16="http://schemas.microsoft.com/office/drawing/2014/main" id="{186CA388-BEFC-4BC2-932A-BFFCFCA5310F}"/>
                    </a:ext>
                  </a:extLst>
                </p:cNvPr>
                <p:cNvSpPr/>
                <p:nvPr/>
              </p:nvSpPr>
              <p:spPr>
                <a:xfrm>
                  <a:off x="4515481" y="4687916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8 w 245298"/>
                    <a:gd name="connsiteY1" fmla="*/ 0 h 126627"/>
                    <a:gd name="connsiteX2" fmla="*/ 245298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0" name="자유형: 도형 2709">
                  <a:extLst>
                    <a:ext uri="{FF2B5EF4-FFF2-40B4-BE49-F238E27FC236}">
                      <a16:creationId xmlns:a16="http://schemas.microsoft.com/office/drawing/2014/main" id="{8809E2B3-08C2-4A35-BED9-3E9072AAABEE}"/>
                    </a:ext>
                  </a:extLst>
                </p:cNvPr>
                <p:cNvSpPr/>
                <p:nvPr/>
              </p:nvSpPr>
              <p:spPr>
                <a:xfrm>
                  <a:off x="4515481" y="4687916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8 w 245298"/>
                    <a:gd name="connsiteY1" fmla="*/ 0 h 126627"/>
                    <a:gd name="connsiteX2" fmla="*/ 245298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1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4703164"/>
                <a:ext cx="245298" cy="111378"/>
                <a:chOff x="4822436" y="4703164"/>
                <a:chExt cx="245298" cy="111378"/>
              </a:xfrm>
              <a:solidFill>
                <a:srgbClr val="000000"/>
              </a:solidFill>
            </p:grpSpPr>
            <p:sp>
              <p:nvSpPr>
                <p:cNvPr id="2712" name="자유형: 도형 2711">
                  <a:extLst>
                    <a:ext uri="{FF2B5EF4-FFF2-40B4-BE49-F238E27FC236}">
                      <a16:creationId xmlns:a16="http://schemas.microsoft.com/office/drawing/2014/main" id="{9A64B8E1-B0A6-49FC-8D60-64D87FD08886}"/>
                    </a:ext>
                  </a:extLst>
                </p:cNvPr>
                <p:cNvSpPr/>
                <p:nvPr/>
              </p:nvSpPr>
              <p:spPr>
                <a:xfrm>
                  <a:off x="4822436" y="4703164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3" name="자유형: 도형 2712">
                  <a:extLst>
                    <a:ext uri="{FF2B5EF4-FFF2-40B4-BE49-F238E27FC236}">
                      <a16:creationId xmlns:a16="http://schemas.microsoft.com/office/drawing/2014/main" id="{0DEB2B1E-9247-463D-9B61-9660CBED5537}"/>
                    </a:ext>
                  </a:extLst>
                </p:cNvPr>
                <p:cNvSpPr/>
                <p:nvPr/>
              </p:nvSpPr>
              <p:spPr>
                <a:xfrm>
                  <a:off x="4822436" y="4703164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1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4715760"/>
                <a:ext cx="245298" cy="113367"/>
                <a:chOff x="5129391" y="4715760"/>
                <a:chExt cx="245298" cy="113367"/>
              </a:xfrm>
              <a:solidFill>
                <a:srgbClr val="000000"/>
              </a:solidFill>
            </p:grpSpPr>
            <p:sp>
              <p:nvSpPr>
                <p:cNvPr id="2715" name="자유형: 도형 2714">
                  <a:extLst>
                    <a:ext uri="{FF2B5EF4-FFF2-40B4-BE49-F238E27FC236}">
                      <a16:creationId xmlns:a16="http://schemas.microsoft.com/office/drawing/2014/main" id="{84347816-A1D3-4953-99A3-BBE08559287B}"/>
                    </a:ext>
                  </a:extLst>
                </p:cNvPr>
                <p:cNvSpPr/>
                <p:nvPr/>
              </p:nvSpPr>
              <p:spPr>
                <a:xfrm>
                  <a:off x="5129391" y="4715760"/>
                  <a:ext cx="245298" cy="113367"/>
                </a:xfrm>
                <a:custGeom>
                  <a:avLst/>
                  <a:gdLst>
                    <a:gd name="connsiteX0" fmla="*/ 0 w 245298"/>
                    <a:gd name="connsiteY0" fmla="*/ 0 h 113367"/>
                    <a:gd name="connsiteX1" fmla="*/ 245299 w 245298"/>
                    <a:gd name="connsiteY1" fmla="*/ 0 h 113367"/>
                    <a:gd name="connsiteX2" fmla="*/ 245299 w 245298"/>
                    <a:gd name="connsiteY2" fmla="*/ 113367 h 113367"/>
                    <a:gd name="connsiteX3" fmla="*/ 0 w 245298"/>
                    <a:gd name="connsiteY3" fmla="*/ 113367 h 113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33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3367"/>
                      </a:lnTo>
                      <a:lnTo>
                        <a:pt x="0" y="11336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6" name="자유형: 도형 2715">
                  <a:extLst>
                    <a:ext uri="{FF2B5EF4-FFF2-40B4-BE49-F238E27FC236}">
                      <a16:creationId xmlns:a16="http://schemas.microsoft.com/office/drawing/2014/main" id="{5C6D8762-18B0-4B51-9759-2B6BBAA5258D}"/>
                    </a:ext>
                  </a:extLst>
                </p:cNvPr>
                <p:cNvSpPr/>
                <p:nvPr/>
              </p:nvSpPr>
              <p:spPr>
                <a:xfrm>
                  <a:off x="5129391" y="4715760"/>
                  <a:ext cx="245298" cy="113367"/>
                </a:xfrm>
                <a:custGeom>
                  <a:avLst/>
                  <a:gdLst>
                    <a:gd name="connsiteX0" fmla="*/ 0 w 245298"/>
                    <a:gd name="connsiteY0" fmla="*/ 0 h 113367"/>
                    <a:gd name="connsiteX1" fmla="*/ 245299 w 245298"/>
                    <a:gd name="connsiteY1" fmla="*/ 0 h 113367"/>
                    <a:gd name="connsiteX2" fmla="*/ 245299 w 245298"/>
                    <a:gd name="connsiteY2" fmla="*/ 113367 h 113367"/>
                    <a:gd name="connsiteX3" fmla="*/ 0 w 245298"/>
                    <a:gd name="connsiteY3" fmla="*/ 113367 h 113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33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3367"/>
                      </a:lnTo>
                      <a:lnTo>
                        <a:pt x="0" y="11336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1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4680623"/>
                <a:ext cx="245298" cy="125301"/>
                <a:chOff x="5435682" y="4680623"/>
                <a:chExt cx="245298" cy="125301"/>
              </a:xfrm>
              <a:solidFill>
                <a:srgbClr val="000000"/>
              </a:solidFill>
            </p:grpSpPr>
            <p:sp>
              <p:nvSpPr>
                <p:cNvPr id="2718" name="자유형: 도형 2717">
                  <a:extLst>
                    <a:ext uri="{FF2B5EF4-FFF2-40B4-BE49-F238E27FC236}">
                      <a16:creationId xmlns:a16="http://schemas.microsoft.com/office/drawing/2014/main" id="{674FD1A0-F0AE-4BA3-ABAC-A4B0E7B71E72}"/>
                    </a:ext>
                  </a:extLst>
                </p:cNvPr>
                <p:cNvSpPr/>
                <p:nvPr/>
              </p:nvSpPr>
              <p:spPr>
                <a:xfrm>
                  <a:off x="5435682" y="4680623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9 w 245298"/>
                    <a:gd name="connsiteY1" fmla="*/ 0 h 125301"/>
                    <a:gd name="connsiteX2" fmla="*/ 245299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9" name="자유형: 도형 2718">
                  <a:extLst>
                    <a:ext uri="{FF2B5EF4-FFF2-40B4-BE49-F238E27FC236}">
                      <a16:creationId xmlns:a16="http://schemas.microsoft.com/office/drawing/2014/main" id="{D48F607F-1212-4408-B697-DBF7A0AC589D}"/>
                    </a:ext>
                  </a:extLst>
                </p:cNvPr>
                <p:cNvSpPr/>
                <p:nvPr/>
              </p:nvSpPr>
              <p:spPr>
                <a:xfrm>
                  <a:off x="5435682" y="4680623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9 w 245298"/>
                    <a:gd name="connsiteY1" fmla="*/ 0 h 125301"/>
                    <a:gd name="connsiteX2" fmla="*/ 245299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2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4654767"/>
                <a:ext cx="245298" cy="121986"/>
                <a:chOff x="5742637" y="4654767"/>
                <a:chExt cx="245298" cy="121986"/>
              </a:xfrm>
              <a:solidFill>
                <a:srgbClr val="000000"/>
              </a:solidFill>
            </p:grpSpPr>
            <p:sp>
              <p:nvSpPr>
                <p:cNvPr id="2721" name="자유형: 도형 2720">
                  <a:extLst>
                    <a:ext uri="{FF2B5EF4-FFF2-40B4-BE49-F238E27FC236}">
                      <a16:creationId xmlns:a16="http://schemas.microsoft.com/office/drawing/2014/main" id="{D4DE6A70-F728-460B-A541-CCEF76C9CF04}"/>
                    </a:ext>
                  </a:extLst>
                </p:cNvPr>
                <p:cNvSpPr/>
                <p:nvPr/>
              </p:nvSpPr>
              <p:spPr>
                <a:xfrm>
                  <a:off x="5742637" y="4654767"/>
                  <a:ext cx="245298" cy="121986"/>
                </a:xfrm>
                <a:custGeom>
                  <a:avLst/>
                  <a:gdLst>
                    <a:gd name="connsiteX0" fmla="*/ 0 w 245298"/>
                    <a:gd name="connsiteY0" fmla="*/ 0 h 121986"/>
                    <a:gd name="connsiteX1" fmla="*/ 245299 w 245298"/>
                    <a:gd name="connsiteY1" fmla="*/ 0 h 121986"/>
                    <a:gd name="connsiteX2" fmla="*/ 245299 w 245298"/>
                    <a:gd name="connsiteY2" fmla="*/ 121986 h 121986"/>
                    <a:gd name="connsiteX3" fmla="*/ 0 w 245298"/>
                    <a:gd name="connsiteY3" fmla="*/ 121986 h 12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9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986"/>
                      </a:lnTo>
                      <a:lnTo>
                        <a:pt x="0" y="1219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2" name="자유형: 도형 2721">
                  <a:extLst>
                    <a:ext uri="{FF2B5EF4-FFF2-40B4-BE49-F238E27FC236}">
                      <a16:creationId xmlns:a16="http://schemas.microsoft.com/office/drawing/2014/main" id="{4D06AD59-6020-4421-93EE-6598BE062C71}"/>
                    </a:ext>
                  </a:extLst>
                </p:cNvPr>
                <p:cNvSpPr/>
                <p:nvPr/>
              </p:nvSpPr>
              <p:spPr>
                <a:xfrm>
                  <a:off x="5742637" y="4654767"/>
                  <a:ext cx="245298" cy="121986"/>
                </a:xfrm>
                <a:custGeom>
                  <a:avLst/>
                  <a:gdLst>
                    <a:gd name="connsiteX0" fmla="*/ 0 w 245298"/>
                    <a:gd name="connsiteY0" fmla="*/ 0 h 121986"/>
                    <a:gd name="connsiteX1" fmla="*/ 245299 w 245298"/>
                    <a:gd name="connsiteY1" fmla="*/ 0 h 121986"/>
                    <a:gd name="connsiteX2" fmla="*/ 245299 w 245298"/>
                    <a:gd name="connsiteY2" fmla="*/ 121986 h 121986"/>
                    <a:gd name="connsiteX3" fmla="*/ 0 w 245298"/>
                    <a:gd name="connsiteY3" fmla="*/ 121986 h 12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9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986"/>
                      </a:lnTo>
                      <a:lnTo>
                        <a:pt x="0" y="12198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2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4561952"/>
                <a:ext cx="245298" cy="70274"/>
                <a:chOff x="529049" y="4561952"/>
                <a:chExt cx="245298" cy="70274"/>
              </a:xfrm>
              <a:solidFill>
                <a:srgbClr val="000000"/>
              </a:solidFill>
            </p:grpSpPr>
            <p:sp>
              <p:nvSpPr>
                <p:cNvPr id="2724" name="자유형: 도형 2723">
                  <a:extLst>
                    <a:ext uri="{FF2B5EF4-FFF2-40B4-BE49-F238E27FC236}">
                      <a16:creationId xmlns:a16="http://schemas.microsoft.com/office/drawing/2014/main" id="{23DF60BD-CAFB-4F26-AA23-57ED8412E431}"/>
                    </a:ext>
                  </a:extLst>
                </p:cNvPr>
                <p:cNvSpPr/>
                <p:nvPr/>
              </p:nvSpPr>
              <p:spPr>
                <a:xfrm>
                  <a:off x="529049" y="4561952"/>
                  <a:ext cx="245298" cy="70274"/>
                </a:xfrm>
                <a:custGeom>
                  <a:avLst/>
                  <a:gdLst>
                    <a:gd name="connsiteX0" fmla="*/ 0 w 245298"/>
                    <a:gd name="connsiteY0" fmla="*/ 0 h 70274"/>
                    <a:gd name="connsiteX1" fmla="*/ 245299 w 245298"/>
                    <a:gd name="connsiteY1" fmla="*/ 0 h 70274"/>
                    <a:gd name="connsiteX2" fmla="*/ 245299 w 245298"/>
                    <a:gd name="connsiteY2" fmla="*/ 70275 h 70274"/>
                    <a:gd name="connsiteX3" fmla="*/ 0 w 245298"/>
                    <a:gd name="connsiteY3" fmla="*/ 70275 h 7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2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275"/>
                      </a:lnTo>
                      <a:lnTo>
                        <a:pt x="0" y="702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5" name="자유형: 도형 2724">
                  <a:extLst>
                    <a:ext uri="{FF2B5EF4-FFF2-40B4-BE49-F238E27FC236}">
                      <a16:creationId xmlns:a16="http://schemas.microsoft.com/office/drawing/2014/main" id="{9C203227-5CB0-44B5-9E75-1B48E418B458}"/>
                    </a:ext>
                  </a:extLst>
                </p:cNvPr>
                <p:cNvSpPr/>
                <p:nvPr/>
              </p:nvSpPr>
              <p:spPr>
                <a:xfrm>
                  <a:off x="529049" y="4561952"/>
                  <a:ext cx="245298" cy="70274"/>
                </a:xfrm>
                <a:custGeom>
                  <a:avLst/>
                  <a:gdLst>
                    <a:gd name="connsiteX0" fmla="*/ 0 w 245298"/>
                    <a:gd name="connsiteY0" fmla="*/ 0 h 70274"/>
                    <a:gd name="connsiteX1" fmla="*/ 245299 w 245298"/>
                    <a:gd name="connsiteY1" fmla="*/ 0 h 70274"/>
                    <a:gd name="connsiteX2" fmla="*/ 245299 w 245298"/>
                    <a:gd name="connsiteY2" fmla="*/ 70275 h 70274"/>
                    <a:gd name="connsiteX3" fmla="*/ 0 w 245298"/>
                    <a:gd name="connsiteY3" fmla="*/ 70275 h 7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2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275"/>
                      </a:lnTo>
                      <a:lnTo>
                        <a:pt x="0" y="7027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2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4542063"/>
                <a:ext cx="245298" cy="82871"/>
                <a:chOff x="836003" y="4542063"/>
                <a:chExt cx="245298" cy="82871"/>
              </a:xfrm>
              <a:solidFill>
                <a:srgbClr val="000000"/>
              </a:solidFill>
            </p:grpSpPr>
            <p:sp>
              <p:nvSpPr>
                <p:cNvPr id="2727" name="자유형: 도형 2726">
                  <a:extLst>
                    <a:ext uri="{FF2B5EF4-FFF2-40B4-BE49-F238E27FC236}">
                      <a16:creationId xmlns:a16="http://schemas.microsoft.com/office/drawing/2014/main" id="{04A884F8-5F68-4CC2-B2F7-59FBA566FC6D}"/>
                    </a:ext>
                  </a:extLst>
                </p:cNvPr>
                <p:cNvSpPr/>
                <p:nvPr/>
              </p:nvSpPr>
              <p:spPr>
                <a:xfrm>
                  <a:off x="836003" y="4542063"/>
                  <a:ext cx="245298" cy="82871"/>
                </a:xfrm>
                <a:custGeom>
                  <a:avLst/>
                  <a:gdLst>
                    <a:gd name="connsiteX0" fmla="*/ 0 w 245298"/>
                    <a:gd name="connsiteY0" fmla="*/ 0 h 82871"/>
                    <a:gd name="connsiteX1" fmla="*/ 245299 w 245298"/>
                    <a:gd name="connsiteY1" fmla="*/ 0 h 82871"/>
                    <a:gd name="connsiteX2" fmla="*/ 245299 w 245298"/>
                    <a:gd name="connsiteY2" fmla="*/ 82871 h 82871"/>
                    <a:gd name="connsiteX3" fmla="*/ 0 w 245298"/>
                    <a:gd name="connsiteY3" fmla="*/ 82871 h 82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28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2871"/>
                      </a:lnTo>
                      <a:lnTo>
                        <a:pt x="0" y="828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8" name="자유형: 도형 2727">
                  <a:extLst>
                    <a:ext uri="{FF2B5EF4-FFF2-40B4-BE49-F238E27FC236}">
                      <a16:creationId xmlns:a16="http://schemas.microsoft.com/office/drawing/2014/main" id="{B3E8E928-4904-4A85-ACE3-D6ADC39B249F}"/>
                    </a:ext>
                  </a:extLst>
                </p:cNvPr>
                <p:cNvSpPr/>
                <p:nvPr/>
              </p:nvSpPr>
              <p:spPr>
                <a:xfrm>
                  <a:off x="836003" y="4542063"/>
                  <a:ext cx="245298" cy="82871"/>
                </a:xfrm>
                <a:custGeom>
                  <a:avLst/>
                  <a:gdLst>
                    <a:gd name="connsiteX0" fmla="*/ 0 w 245298"/>
                    <a:gd name="connsiteY0" fmla="*/ 0 h 82871"/>
                    <a:gd name="connsiteX1" fmla="*/ 245299 w 245298"/>
                    <a:gd name="connsiteY1" fmla="*/ 0 h 82871"/>
                    <a:gd name="connsiteX2" fmla="*/ 245299 w 245298"/>
                    <a:gd name="connsiteY2" fmla="*/ 82871 h 82871"/>
                    <a:gd name="connsiteX3" fmla="*/ 0 w 245298"/>
                    <a:gd name="connsiteY3" fmla="*/ 82871 h 82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28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2871"/>
                      </a:lnTo>
                      <a:lnTo>
                        <a:pt x="0" y="8287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2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4572559"/>
                <a:ext cx="245298" cy="76904"/>
                <a:chOff x="1142295" y="4572559"/>
                <a:chExt cx="245298" cy="76904"/>
              </a:xfrm>
              <a:solidFill>
                <a:srgbClr val="000000"/>
              </a:solidFill>
            </p:grpSpPr>
            <p:sp>
              <p:nvSpPr>
                <p:cNvPr id="2730" name="자유형: 도형 2729">
                  <a:extLst>
                    <a:ext uri="{FF2B5EF4-FFF2-40B4-BE49-F238E27FC236}">
                      <a16:creationId xmlns:a16="http://schemas.microsoft.com/office/drawing/2014/main" id="{FD43F69E-5DD6-4D25-8DC6-36112FD08F8C}"/>
                    </a:ext>
                  </a:extLst>
                </p:cNvPr>
                <p:cNvSpPr/>
                <p:nvPr/>
              </p:nvSpPr>
              <p:spPr>
                <a:xfrm>
                  <a:off x="1142295" y="4572559"/>
                  <a:ext cx="245298" cy="76904"/>
                </a:xfrm>
                <a:custGeom>
                  <a:avLst/>
                  <a:gdLst>
                    <a:gd name="connsiteX0" fmla="*/ 0 w 245298"/>
                    <a:gd name="connsiteY0" fmla="*/ 0 h 76904"/>
                    <a:gd name="connsiteX1" fmla="*/ 245299 w 245298"/>
                    <a:gd name="connsiteY1" fmla="*/ 0 h 76904"/>
                    <a:gd name="connsiteX2" fmla="*/ 245299 w 245298"/>
                    <a:gd name="connsiteY2" fmla="*/ 76904 h 76904"/>
                    <a:gd name="connsiteX3" fmla="*/ 0 w 245298"/>
                    <a:gd name="connsiteY3" fmla="*/ 76904 h 7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69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6904"/>
                      </a:lnTo>
                      <a:lnTo>
                        <a:pt x="0" y="7690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1" name="자유형: 도형 2730">
                  <a:extLst>
                    <a:ext uri="{FF2B5EF4-FFF2-40B4-BE49-F238E27FC236}">
                      <a16:creationId xmlns:a16="http://schemas.microsoft.com/office/drawing/2014/main" id="{3381CA78-E53F-4FB2-AC4F-1762CB1DB7A5}"/>
                    </a:ext>
                  </a:extLst>
                </p:cNvPr>
                <p:cNvSpPr/>
                <p:nvPr/>
              </p:nvSpPr>
              <p:spPr>
                <a:xfrm>
                  <a:off x="1142295" y="4572559"/>
                  <a:ext cx="245298" cy="76904"/>
                </a:xfrm>
                <a:custGeom>
                  <a:avLst/>
                  <a:gdLst>
                    <a:gd name="connsiteX0" fmla="*/ 0 w 245298"/>
                    <a:gd name="connsiteY0" fmla="*/ 0 h 76904"/>
                    <a:gd name="connsiteX1" fmla="*/ 245299 w 245298"/>
                    <a:gd name="connsiteY1" fmla="*/ 0 h 76904"/>
                    <a:gd name="connsiteX2" fmla="*/ 245299 w 245298"/>
                    <a:gd name="connsiteY2" fmla="*/ 76904 h 76904"/>
                    <a:gd name="connsiteX3" fmla="*/ 0 w 245298"/>
                    <a:gd name="connsiteY3" fmla="*/ 76904 h 7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69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6904"/>
                      </a:lnTo>
                      <a:lnTo>
                        <a:pt x="0" y="7690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4546703"/>
                <a:ext cx="245298" cy="81545"/>
                <a:chOff x="1449250" y="4546703"/>
                <a:chExt cx="245298" cy="81545"/>
              </a:xfrm>
              <a:solidFill>
                <a:srgbClr val="000000"/>
              </a:solidFill>
            </p:grpSpPr>
            <p:sp>
              <p:nvSpPr>
                <p:cNvPr id="2733" name="자유형: 도형 2732">
                  <a:extLst>
                    <a:ext uri="{FF2B5EF4-FFF2-40B4-BE49-F238E27FC236}">
                      <a16:creationId xmlns:a16="http://schemas.microsoft.com/office/drawing/2014/main" id="{46E01B6A-E925-4DBB-B9AE-6FB5023182F5}"/>
                    </a:ext>
                  </a:extLst>
                </p:cNvPr>
                <p:cNvSpPr/>
                <p:nvPr/>
              </p:nvSpPr>
              <p:spPr>
                <a:xfrm>
                  <a:off x="1449250" y="4546703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9 w 245298"/>
                    <a:gd name="connsiteY1" fmla="*/ 0 h 81545"/>
                    <a:gd name="connsiteX2" fmla="*/ 245299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4" name="자유형: 도형 2733">
                  <a:extLst>
                    <a:ext uri="{FF2B5EF4-FFF2-40B4-BE49-F238E27FC236}">
                      <a16:creationId xmlns:a16="http://schemas.microsoft.com/office/drawing/2014/main" id="{A403DD1E-E4AA-486D-831B-887AE624C6D8}"/>
                    </a:ext>
                  </a:extLst>
                </p:cNvPr>
                <p:cNvSpPr/>
                <p:nvPr/>
              </p:nvSpPr>
              <p:spPr>
                <a:xfrm>
                  <a:off x="1449250" y="4546703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9 w 245298"/>
                    <a:gd name="connsiteY1" fmla="*/ 0 h 81545"/>
                    <a:gd name="connsiteX2" fmla="*/ 245299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4447921"/>
                <a:ext cx="245298" cy="95467"/>
                <a:chOff x="1755541" y="4447921"/>
                <a:chExt cx="245298" cy="95467"/>
              </a:xfrm>
              <a:solidFill>
                <a:srgbClr val="000000"/>
              </a:solidFill>
            </p:grpSpPr>
            <p:sp>
              <p:nvSpPr>
                <p:cNvPr id="2736" name="자유형: 도형 2735">
                  <a:extLst>
                    <a:ext uri="{FF2B5EF4-FFF2-40B4-BE49-F238E27FC236}">
                      <a16:creationId xmlns:a16="http://schemas.microsoft.com/office/drawing/2014/main" id="{C09C37EA-D436-4915-80FD-C30A051254FD}"/>
                    </a:ext>
                  </a:extLst>
                </p:cNvPr>
                <p:cNvSpPr/>
                <p:nvPr/>
              </p:nvSpPr>
              <p:spPr>
                <a:xfrm>
                  <a:off x="1755541" y="4447921"/>
                  <a:ext cx="245298" cy="95467"/>
                </a:xfrm>
                <a:custGeom>
                  <a:avLst/>
                  <a:gdLst>
                    <a:gd name="connsiteX0" fmla="*/ 0 w 245298"/>
                    <a:gd name="connsiteY0" fmla="*/ 0 h 95467"/>
                    <a:gd name="connsiteX1" fmla="*/ 245298 w 245298"/>
                    <a:gd name="connsiteY1" fmla="*/ 0 h 95467"/>
                    <a:gd name="connsiteX2" fmla="*/ 245298 w 245298"/>
                    <a:gd name="connsiteY2" fmla="*/ 95468 h 95467"/>
                    <a:gd name="connsiteX3" fmla="*/ 0 w 245298"/>
                    <a:gd name="connsiteY3" fmla="*/ 95468 h 9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54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5468"/>
                      </a:lnTo>
                      <a:lnTo>
                        <a:pt x="0" y="954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7" name="자유형: 도형 2736">
                  <a:extLst>
                    <a:ext uri="{FF2B5EF4-FFF2-40B4-BE49-F238E27FC236}">
                      <a16:creationId xmlns:a16="http://schemas.microsoft.com/office/drawing/2014/main" id="{198A05E6-A3D5-4D73-BB46-EDA19B4E9764}"/>
                    </a:ext>
                  </a:extLst>
                </p:cNvPr>
                <p:cNvSpPr/>
                <p:nvPr/>
              </p:nvSpPr>
              <p:spPr>
                <a:xfrm>
                  <a:off x="1755541" y="4447921"/>
                  <a:ext cx="245298" cy="95467"/>
                </a:xfrm>
                <a:custGeom>
                  <a:avLst/>
                  <a:gdLst>
                    <a:gd name="connsiteX0" fmla="*/ 0 w 245298"/>
                    <a:gd name="connsiteY0" fmla="*/ 0 h 95467"/>
                    <a:gd name="connsiteX1" fmla="*/ 245298 w 245298"/>
                    <a:gd name="connsiteY1" fmla="*/ 0 h 95467"/>
                    <a:gd name="connsiteX2" fmla="*/ 245298 w 245298"/>
                    <a:gd name="connsiteY2" fmla="*/ 95468 h 95467"/>
                    <a:gd name="connsiteX3" fmla="*/ 0 w 245298"/>
                    <a:gd name="connsiteY3" fmla="*/ 95468 h 9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54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5468"/>
                      </a:lnTo>
                      <a:lnTo>
                        <a:pt x="0" y="9546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4427369"/>
                <a:ext cx="245298" cy="82871"/>
                <a:chOff x="2062496" y="4427369"/>
                <a:chExt cx="245298" cy="82871"/>
              </a:xfrm>
              <a:solidFill>
                <a:srgbClr val="000000"/>
              </a:solidFill>
            </p:grpSpPr>
            <p:sp>
              <p:nvSpPr>
                <p:cNvPr id="2739" name="자유형: 도형 2738">
                  <a:extLst>
                    <a:ext uri="{FF2B5EF4-FFF2-40B4-BE49-F238E27FC236}">
                      <a16:creationId xmlns:a16="http://schemas.microsoft.com/office/drawing/2014/main" id="{463201E5-F946-4C38-A03F-E2161D921177}"/>
                    </a:ext>
                  </a:extLst>
                </p:cNvPr>
                <p:cNvSpPr/>
                <p:nvPr/>
              </p:nvSpPr>
              <p:spPr>
                <a:xfrm>
                  <a:off x="2062496" y="4427369"/>
                  <a:ext cx="245298" cy="82871"/>
                </a:xfrm>
                <a:custGeom>
                  <a:avLst/>
                  <a:gdLst>
                    <a:gd name="connsiteX0" fmla="*/ 0 w 245298"/>
                    <a:gd name="connsiteY0" fmla="*/ 0 h 82871"/>
                    <a:gd name="connsiteX1" fmla="*/ 245299 w 245298"/>
                    <a:gd name="connsiteY1" fmla="*/ 0 h 82871"/>
                    <a:gd name="connsiteX2" fmla="*/ 245299 w 245298"/>
                    <a:gd name="connsiteY2" fmla="*/ 82871 h 82871"/>
                    <a:gd name="connsiteX3" fmla="*/ 0 w 245298"/>
                    <a:gd name="connsiteY3" fmla="*/ 82871 h 82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28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2871"/>
                      </a:lnTo>
                      <a:lnTo>
                        <a:pt x="0" y="828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40" name="자유형: 도형 2739">
                  <a:extLst>
                    <a:ext uri="{FF2B5EF4-FFF2-40B4-BE49-F238E27FC236}">
                      <a16:creationId xmlns:a16="http://schemas.microsoft.com/office/drawing/2014/main" id="{2EA503A7-4DDE-416F-9931-1F479CCCF322}"/>
                    </a:ext>
                  </a:extLst>
                </p:cNvPr>
                <p:cNvSpPr/>
                <p:nvPr/>
              </p:nvSpPr>
              <p:spPr>
                <a:xfrm>
                  <a:off x="2062496" y="4427369"/>
                  <a:ext cx="245298" cy="82871"/>
                </a:xfrm>
                <a:custGeom>
                  <a:avLst/>
                  <a:gdLst>
                    <a:gd name="connsiteX0" fmla="*/ 0 w 245298"/>
                    <a:gd name="connsiteY0" fmla="*/ 0 h 82871"/>
                    <a:gd name="connsiteX1" fmla="*/ 245299 w 245298"/>
                    <a:gd name="connsiteY1" fmla="*/ 0 h 82871"/>
                    <a:gd name="connsiteX2" fmla="*/ 245299 w 245298"/>
                    <a:gd name="connsiteY2" fmla="*/ 82871 h 82871"/>
                    <a:gd name="connsiteX3" fmla="*/ 0 w 245298"/>
                    <a:gd name="connsiteY3" fmla="*/ 82871 h 82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28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2871"/>
                      </a:lnTo>
                      <a:lnTo>
                        <a:pt x="0" y="8287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4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4493003"/>
                <a:ext cx="245298" cy="70937"/>
                <a:chOff x="2369451" y="4493003"/>
                <a:chExt cx="245298" cy="70937"/>
              </a:xfrm>
              <a:solidFill>
                <a:srgbClr val="000000"/>
              </a:solidFill>
            </p:grpSpPr>
            <p:sp>
              <p:nvSpPr>
                <p:cNvPr id="2742" name="자유형: 도형 2741">
                  <a:extLst>
                    <a:ext uri="{FF2B5EF4-FFF2-40B4-BE49-F238E27FC236}">
                      <a16:creationId xmlns:a16="http://schemas.microsoft.com/office/drawing/2014/main" id="{FA31FF15-8094-466C-ABCE-F7AD5A9510E0}"/>
                    </a:ext>
                  </a:extLst>
                </p:cNvPr>
                <p:cNvSpPr/>
                <p:nvPr/>
              </p:nvSpPr>
              <p:spPr>
                <a:xfrm>
                  <a:off x="2369451" y="4493003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8 w 245298"/>
                    <a:gd name="connsiteY1" fmla="*/ 0 h 70937"/>
                    <a:gd name="connsiteX2" fmla="*/ 245298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43" name="자유형: 도형 2742">
                  <a:extLst>
                    <a:ext uri="{FF2B5EF4-FFF2-40B4-BE49-F238E27FC236}">
                      <a16:creationId xmlns:a16="http://schemas.microsoft.com/office/drawing/2014/main" id="{8D7D81E1-C18D-44CB-B954-500C4BBBF63E}"/>
                    </a:ext>
                  </a:extLst>
                </p:cNvPr>
                <p:cNvSpPr/>
                <p:nvPr/>
              </p:nvSpPr>
              <p:spPr>
                <a:xfrm>
                  <a:off x="2369451" y="4493003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8 w 245298"/>
                    <a:gd name="connsiteY1" fmla="*/ 0 h 70937"/>
                    <a:gd name="connsiteX2" fmla="*/ 245298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4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4522836"/>
                <a:ext cx="245298" cy="80882"/>
                <a:chOff x="2675742" y="4522836"/>
                <a:chExt cx="245298" cy="80882"/>
              </a:xfrm>
              <a:solidFill>
                <a:srgbClr val="000000"/>
              </a:solidFill>
            </p:grpSpPr>
            <p:sp>
              <p:nvSpPr>
                <p:cNvPr id="2745" name="자유형: 도형 2744">
                  <a:extLst>
                    <a:ext uri="{FF2B5EF4-FFF2-40B4-BE49-F238E27FC236}">
                      <a16:creationId xmlns:a16="http://schemas.microsoft.com/office/drawing/2014/main" id="{DF9BC8E0-21CB-4BB5-B0FD-9461ED66880F}"/>
                    </a:ext>
                  </a:extLst>
                </p:cNvPr>
                <p:cNvSpPr/>
                <p:nvPr/>
              </p:nvSpPr>
              <p:spPr>
                <a:xfrm>
                  <a:off x="2675742" y="4522836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46" name="자유형: 도형 2745">
                  <a:extLst>
                    <a:ext uri="{FF2B5EF4-FFF2-40B4-BE49-F238E27FC236}">
                      <a16:creationId xmlns:a16="http://schemas.microsoft.com/office/drawing/2014/main" id="{7FF6D4A0-0DA8-4624-806F-7548CB1B2E5B}"/>
                    </a:ext>
                  </a:extLst>
                </p:cNvPr>
                <p:cNvSpPr/>
                <p:nvPr/>
              </p:nvSpPr>
              <p:spPr>
                <a:xfrm>
                  <a:off x="2675742" y="4522836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4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4535433"/>
                <a:ext cx="245298" cy="83534"/>
                <a:chOff x="2982697" y="4535433"/>
                <a:chExt cx="245298" cy="83534"/>
              </a:xfrm>
              <a:solidFill>
                <a:srgbClr val="000000"/>
              </a:solidFill>
            </p:grpSpPr>
            <p:sp>
              <p:nvSpPr>
                <p:cNvPr id="2748" name="자유형: 도형 2747">
                  <a:extLst>
                    <a:ext uri="{FF2B5EF4-FFF2-40B4-BE49-F238E27FC236}">
                      <a16:creationId xmlns:a16="http://schemas.microsoft.com/office/drawing/2014/main" id="{D8BD26A6-E84B-442F-8220-670153C4EC62}"/>
                    </a:ext>
                  </a:extLst>
                </p:cNvPr>
                <p:cNvSpPr/>
                <p:nvPr/>
              </p:nvSpPr>
              <p:spPr>
                <a:xfrm>
                  <a:off x="2982697" y="4535433"/>
                  <a:ext cx="245298" cy="83534"/>
                </a:xfrm>
                <a:custGeom>
                  <a:avLst/>
                  <a:gdLst>
                    <a:gd name="connsiteX0" fmla="*/ 0 w 245298"/>
                    <a:gd name="connsiteY0" fmla="*/ 0 h 83534"/>
                    <a:gd name="connsiteX1" fmla="*/ 245298 w 245298"/>
                    <a:gd name="connsiteY1" fmla="*/ 0 h 83534"/>
                    <a:gd name="connsiteX2" fmla="*/ 245298 w 245298"/>
                    <a:gd name="connsiteY2" fmla="*/ 83534 h 83534"/>
                    <a:gd name="connsiteX3" fmla="*/ 0 w 245298"/>
                    <a:gd name="connsiteY3" fmla="*/ 83534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53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3534"/>
                      </a:lnTo>
                      <a:lnTo>
                        <a:pt x="0" y="8353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49" name="자유형: 도형 2748">
                  <a:extLst>
                    <a:ext uri="{FF2B5EF4-FFF2-40B4-BE49-F238E27FC236}">
                      <a16:creationId xmlns:a16="http://schemas.microsoft.com/office/drawing/2014/main" id="{6B8AD478-53A3-42EA-BD91-BD1B4DBA512B}"/>
                    </a:ext>
                  </a:extLst>
                </p:cNvPr>
                <p:cNvSpPr/>
                <p:nvPr/>
              </p:nvSpPr>
              <p:spPr>
                <a:xfrm>
                  <a:off x="2982697" y="4535433"/>
                  <a:ext cx="245298" cy="83534"/>
                </a:xfrm>
                <a:custGeom>
                  <a:avLst/>
                  <a:gdLst>
                    <a:gd name="connsiteX0" fmla="*/ 0 w 245298"/>
                    <a:gd name="connsiteY0" fmla="*/ 0 h 83534"/>
                    <a:gd name="connsiteX1" fmla="*/ 245298 w 245298"/>
                    <a:gd name="connsiteY1" fmla="*/ 0 h 83534"/>
                    <a:gd name="connsiteX2" fmla="*/ 245298 w 245298"/>
                    <a:gd name="connsiteY2" fmla="*/ 83534 h 83534"/>
                    <a:gd name="connsiteX3" fmla="*/ 0 w 245298"/>
                    <a:gd name="connsiteY3" fmla="*/ 83534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53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3534"/>
                      </a:lnTo>
                      <a:lnTo>
                        <a:pt x="0" y="8353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5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4526814"/>
                <a:ext cx="245298" cy="80219"/>
                <a:chOff x="3288989" y="4526814"/>
                <a:chExt cx="245298" cy="80219"/>
              </a:xfrm>
              <a:solidFill>
                <a:srgbClr val="000000"/>
              </a:solidFill>
            </p:grpSpPr>
            <p:sp>
              <p:nvSpPr>
                <p:cNvPr id="2751" name="자유형: 도형 2750">
                  <a:extLst>
                    <a:ext uri="{FF2B5EF4-FFF2-40B4-BE49-F238E27FC236}">
                      <a16:creationId xmlns:a16="http://schemas.microsoft.com/office/drawing/2014/main" id="{66FEF507-1C8B-4009-93A5-CFF8A08EF3FD}"/>
                    </a:ext>
                  </a:extLst>
                </p:cNvPr>
                <p:cNvSpPr/>
                <p:nvPr/>
              </p:nvSpPr>
              <p:spPr>
                <a:xfrm>
                  <a:off x="3288989" y="4526814"/>
                  <a:ext cx="245298" cy="80219"/>
                </a:xfrm>
                <a:custGeom>
                  <a:avLst/>
                  <a:gdLst>
                    <a:gd name="connsiteX0" fmla="*/ 0 w 245298"/>
                    <a:gd name="connsiteY0" fmla="*/ 0 h 80219"/>
                    <a:gd name="connsiteX1" fmla="*/ 245298 w 245298"/>
                    <a:gd name="connsiteY1" fmla="*/ 0 h 80219"/>
                    <a:gd name="connsiteX2" fmla="*/ 245298 w 245298"/>
                    <a:gd name="connsiteY2" fmla="*/ 80219 h 80219"/>
                    <a:gd name="connsiteX3" fmla="*/ 0 w 245298"/>
                    <a:gd name="connsiteY3" fmla="*/ 80219 h 8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21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0219"/>
                      </a:lnTo>
                      <a:lnTo>
                        <a:pt x="0" y="8021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2" name="자유형: 도형 2751">
                  <a:extLst>
                    <a:ext uri="{FF2B5EF4-FFF2-40B4-BE49-F238E27FC236}">
                      <a16:creationId xmlns:a16="http://schemas.microsoft.com/office/drawing/2014/main" id="{F919BA48-2081-41D6-A180-AAA3BE1F487D}"/>
                    </a:ext>
                  </a:extLst>
                </p:cNvPr>
                <p:cNvSpPr/>
                <p:nvPr/>
              </p:nvSpPr>
              <p:spPr>
                <a:xfrm>
                  <a:off x="3288989" y="4526814"/>
                  <a:ext cx="245298" cy="80219"/>
                </a:xfrm>
                <a:custGeom>
                  <a:avLst/>
                  <a:gdLst>
                    <a:gd name="connsiteX0" fmla="*/ 0 w 245298"/>
                    <a:gd name="connsiteY0" fmla="*/ 0 h 80219"/>
                    <a:gd name="connsiteX1" fmla="*/ 245298 w 245298"/>
                    <a:gd name="connsiteY1" fmla="*/ 0 h 80219"/>
                    <a:gd name="connsiteX2" fmla="*/ 245298 w 245298"/>
                    <a:gd name="connsiteY2" fmla="*/ 80219 h 80219"/>
                    <a:gd name="connsiteX3" fmla="*/ 0 w 245298"/>
                    <a:gd name="connsiteY3" fmla="*/ 80219 h 8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21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0219"/>
                      </a:lnTo>
                      <a:lnTo>
                        <a:pt x="0" y="8021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5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4553996"/>
                <a:ext cx="245298" cy="74252"/>
                <a:chOff x="3595943" y="4553996"/>
                <a:chExt cx="245298" cy="74252"/>
              </a:xfrm>
              <a:solidFill>
                <a:srgbClr val="000000"/>
              </a:solidFill>
            </p:grpSpPr>
            <p:sp>
              <p:nvSpPr>
                <p:cNvPr id="2754" name="자유형: 도형 2753">
                  <a:extLst>
                    <a:ext uri="{FF2B5EF4-FFF2-40B4-BE49-F238E27FC236}">
                      <a16:creationId xmlns:a16="http://schemas.microsoft.com/office/drawing/2014/main" id="{A97D2D57-06BF-424B-874C-F52811194840}"/>
                    </a:ext>
                  </a:extLst>
                </p:cNvPr>
                <p:cNvSpPr/>
                <p:nvPr/>
              </p:nvSpPr>
              <p:spPr>
                <a:xfrm>
                  <a:off x="3595943" y="4553996"/>
                  <a:ext cx="245298" cy="74252"/>
                </a:xfrm>
                <a:custGeom>
                  <a:avLst/>
                  <a:gdLst>
                    <a:gd name="connsiteX0" fmla="*/ 0 w 245298"/>
                    <a:gd name="connsiteY0" fmla="*/ 0 h 74252"/>
                    <a:gd name="connsiteX1" fmla="*/ 245299 w 245298"/>
                    <a:gd name="connsiteY1" fmla="*/ 0 h 74252"/>
                    <a:gd name="connsiteX2" fmla="*/ 245299 w 245298"/>
                    <a:gd name="connsiteY2" fmla="*/ 74253 h 74252"/>
                    <a:gd name="connsiteX3" fmla="*/ 0 w 245298"/>
                    <a:gd name="connsiteY3" fmla="*/ 74253 h 74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42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4253"/>
                      </a:lnTo>
                      <a:lnTo>
                        <a:pt x="0" y="742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5" name="자유형: 도형 2754">
                  <a:extLst>
                    <a:ext uri="{FF2B5EF4-FFF2-40B4-BE49-F238E27FC236}">
                      <a16:creationId xmlns:a16="http://schemas.microsoft.com/office/drawing/2014/main" id="{098ACFB3-F009-4BD0-89C7-AEB958E574C3}"/>
                    </a:ext>
                  </a:extLst>
                </p:cNvPr>
                <p:cNvSpPr/>
                <p:nvPr/>
              </p:nvSpPr>
              <p:spPr>
                <a:xfrm>
                  <a:off x="3595943" y="4553996"/>
                  <a:ext cx="245298" cy="74252"/>
                </a:xfrm>
                <a:custGeom>
                  <a:avLst/>
                  <a:gdLst>
                    <a:gd name="connsiteX0" fmla="*/ 0 w 245298"/>
                    <a:gd name="connsiteY0" fmla="*/ 0 h 74252"/>
                    <a:gd name="connsiteX1" fmla="*/ 245299 w 245298"/>
                    <a:gd name="connsiteY1" fmla="*/ 0 h 74252"/>
                    <a:gd name="connsiteX2" fmla="*/ 245299 w 245298"/>
                    <a:gd name="connsiteY2" fmla="*/ 74253 h 74252"/>
                    <a:gd name="connsiteX3" fmla="*/ 0 w 245298"/>
                    <a:gd name="connsiteY3" fmla="*/ 74253 h 74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42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4253"/>
                      </a:lnTo>
                      <a:lnTo>
                        <a:pt x="0" y="7425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5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4557974"/>
                <a:ext cx="245298" cy="66959"/>
                <a:chOff x="3902235" y="4557974"/>
                <a:chExt cx="245298" cy="66959"/>
              </a:xfrm>
              <a:solidFill>
                <a:srgbClr val="000000"/>
              </a:solidFill>
            </p:grpSpPr>
            <p:sp>
              <p:nvSpPr>
                <p:cNvPr id="2757" name="자유형: 도형 2756">
                  <a:extLst>
                    <a:ext uri="{FF2B5EF4-FFF2-40B4-BE49-F238E27FC236}">
                      <a16:creationId xmlns:a16="http://schemas.microsoft.com/office/drawing/2014/main" id="{FAC65DBD-F174-458D-9F92-269B805BCFDF}"/>
                    </a:ext>
                  </a:extLst>
                </p:cNvPr>
                <p:cNvSpPr/>
                <p:nvPr/>
              </p:nvSpPr>
              <p:spPr>
                <a:xfrm>
                  <a:off x="3902235" y="4557974"/>
                  <a:ext cx="245298" cy="66959"/>
                </a:xfrm>
                <a:custGeom>
                  <a:avLst/>
                  <a:gdLst>
                    <a:gd name="connsiteX0" fmla="*/ 0 w 245298"/>
                    <a:gd name="connsiteY0" fmla="*/ 0 h 66959"/>
                    <a:gd name="connsiteX1" fmla="*/ 245298 w 245298"/>
                    <a:gd name="connsiteY1" fmla="*/ 0 h 66959"/>
                    <a:gd name="connsiteX2" fmla="*/ 245298 w 245298"/>
                    <a:gd name="connsiteY2" fmla="*/ 66960 h 66959"/>
                    <a:gd name="connsiteX3" fmla="*/ 0 w 245298"/>
                    <a:gd name="connsiteY3" fmla="*/ 66960 h 6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95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6960"/>
                      </a:lnTo>
                      <a:lnTo>
                        <a:pt x="0" y="669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8" name="자유형: 도형 2757">
                  <a:extLst>
                    <a:ext uri="{FF2B5EF4-FFF2-40B4-BE49-F238E27FC236}">
                      <a16:creationId xmlns:a16="http://schemas.microsoft.com/office/drawing/2014/main" id="{BB5B14FD-3921-4ECF-95C8-A63348679A19}"/>
                    </a:ext>
                  </a:extLst>
                </p:cNvPr>
                <p:cNvSpPr/>
                <p:nvPr/>
              </p:nvSpPr>
              <p:spPr>
                <a:xfrm>
                  <a:off x="3902235" y="4557974"/>
                  <a:ext cx="245298" cy="66959"/>
                </a:xfrm>
                <a:custGeom>
                  <a:avLst/>
                  <a:gdLst>
                    <a:gd name="connsiteX0" fmla="*/ 0 w 245298"/>
                    <a:gd name="connsiteY0" fmla="*/ 0 h 66959"/>
                    <a:gd name="connsiteX1" fmla="*/ 245298 w 245298"/>
                    <a:gd name="connsiteY1" fmla="*/ 0 h 66959"/>
                    <a:gd name="connsiteX2" fmla="*/ 245298 w 245298"/>
                    <a:gd name="connsiteY2" fmla="*/ 66960 h 66959"/>
                    <a:gd name="connsiteX3" fmla="*/ 0 w 245298"/>
                    <a:gd name="connsiteY3" fmla="*/ 66960 h 6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95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6960"/>
                      </a:lnTo>
                      <a:lnTo>
                        <a:pt x="0" y="6696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5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4597752"/>
                <a:ext cx="245298" cy="72926"/>
                <a:chOff x="4209190" y="4597752"/>
                <a:chExt cx="245298" cy="72926"/>
              </a:xfrm>
              <a:solidFill>
                <a:srgbClr val="000000"/>
              </a:solidFill>
            </p:grpSpPr>
            <p:sp>
              <p:nvSpPr>
                <p:cNvPr id="2760" name="자유형: 도형 2759">
                  <a:extLst>
                    <a:ext uri="{FF2B5EF4-FFF2-40B4-BE49-F238E27FC236}">
                      <a16:creationId xmlns:a16="http://schemas.microsoft.com/office/drawing/2014/main" id="{705F521E-4F89-4B49-A064-B991B153B8A8}"/>
                    </a:ext>
                  </a:extLst>
                </p:cNvPr>
                <p:cNvSpPr/>
                <p:nvPr/>
              </p:nvSpPr>
              <p:spPr>
                <a:xfrm>
                  <a:off x="4209190" y="4597752"/>
                  <a:ext cx="245298" cy="72926"/>
                </a:xfrm>
                <a:custGeom>
                  <a:avLst/>
                  <a:gdLst>
                    <a:gd name="connsiteX0" fmla="*/ 0 w 245298"/>
                    <a:gd name="connsiteY0" fmla="*/ 0 h 72926"/>
                    <a:gd name="connsiteX1" fmla="*/ 245299 w 245298"/>
                    <a:gd name="connsiteY1" fmla="*/ 0 h 72926"/>
                    <a:gd name="connsiteX2" fmla="*/ 245299 w 245298"/>
                    <a:gd name="connsiteY2" fmla="*/ 72927 h 72926"/>
                    <a:gd name="connsiteX3" fmla="*/ 0 w 245298"/>
                    <a:gd name="connsiteY3" fmla="*/ 72927 h 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9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927"/>
                      </a:lnTo>
                      <a:lnTo>
                        <a:pt x="0" y="729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61" name="자유형: 도형 2760">
                  <a:extLst>
                    <a:ext uri="{FF2B5EF4-FFF2-40B4-BE49-F238E27FC236}">
                      <a16:creationId xmlns:a16="http://schemas.microsoft.com/office/drawing/2014/main" id="{1F24326A-DF5E-47F6-B087-F0043418F757}"/>
                    </a:ext>
                  </a:extLst>
                </p:cNvPr>
                <p:cNvSpPr/>
                <p:nvPr/>
              </p:nvSpPr>
              <p:spPr>
                <a:xfrm>
                  <a:off x="4209190" y="4597752"/>
                  <a:ext cx="245298" cy="72926"/>
                </a:xfrm>
                <a:custGeom>
                  <a:avLst/>
                  <a:gdLst>
                    <a:gd name="connsiteX0" fmla="*/ 0 w 245298"/>
                    <a:gd name="connsiteY0" fmla="*/ 0 h 72926"/>
                    <a:gd name="connsiteX1" fmla="*/ 245299 w 245298"/>
                    <a:gd name="connsiteY1" fmla="*/ 0 h 72926"/>
                    <a:gd name="connsiteX2" fmla="*/ 245299 w 245298"/>
                    <a:gd name="connsiteY2" fmla="*/ 72927 h 72926"/>
                    <a:gd name="connsiteX3" fmla="*/ 0 w 245298"/>
                    <a:gd name="connsiteY3" fmla="*/ 72927 h 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9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927"/>
                      </a:lnTo>
                      <a:lnTo>
                        <a:pt x="0" y="7292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6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4615652"/>
                <a:ext cx="245298" cy="71600"/>
                <a:chOff x="4515481" y="4615652"/>
                <a:chExt cx="245298" cy="71600"/>
              </a:xfrm>
              <a:solidFill>
                <a:srgbClr val="000000"/>
              </a:solidFill>
            </p:grpSpPr>
            <p:sp>
              <p:nvSpPr>
                <p:cNvPr id="2763" name="자유형: 도형 2762">
                  <a:extLst>
                    <a:ext uri="{FF2B5EF4-FFF2-40B4-BE49-F238E27FC236}">
                      <a16:creationId xmlns:a16="http://schemas.microsoft.com/office/drawing/2014/main" id="{AD889C2F-4C3A-4FF9-BA78-DA45BE4F4A70}"/>
                    </a:ext>
                  </a:extLst>
                </p:cNvPr>
                <p:cNvSpPr/>
                <p:nvPr/>
              </p:nvSpPr>
              <p:spPr>
                <a:xfrm>
                  <a:off x="4515481" y="4615652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8 w 245298"/>
                    <a:gd name="connsiteY1" fmla="*/ 0 h 71600"/>
                    <a:gd name="connsiteX2" fmla="*/ 245298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64" name="자유형: 도형 2763">
                  <a:extLst>
                    <a:ext uri="{FF2B5EF4-FFF2-40B4-BE49-F238E27FC236}">
                      <a16:creationId xmlns:a16="http://schemas.microsoft.com/office/drawing/2014/main" id="{F9321003-4225-4957-A833-A0E880B0B473}"/>
                    </a:ext>
                  </a:extLst>
                </p:cNvPr>
                <p:cNvSpPr/>
                <p:nvPr/>
              </p:nvSpPr>
              <p:spPr>
                <a:xfrm>
                  <a:off x="4515481" y="4615652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8 w 245298"/>
                    <a:gd name="connsiteY1" fmla="*/ 0 h 71600"/>
                    <a:gd name="connsiteX2" fmla="*/ 245298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6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4632226"/>
                <a:ext cx="245298" cy="70937"/>
                <a:chOff x="4822436" y="4632226"/>
                <a:chExt cx="245298" cy="70937"/>
              </a:xfrm>
              <a:solidFill>
                <a:srgbClr val="000000"/>
              </a:solidFill>
            </p:grpSpPr>
            <p:sp>
              <p:nvSpPr>
                <p:cNvPr id="2766" name="자유형: 도형 2765">
                  <a:extLst>
                    <a:ext uri="{FF2B5EF4-FFF2-40B4-BE49-F238E27FC236}">
                      <a16:creationId xmlns:a16="http://schemas.microsoft.com/office/drawing/2014/main" id="{BB998C33-982A-4E52-BCF2-B85674A15A5E}"/>
                    </a:ext>
                  </a:extLst>
                </p:cNvPr>
                <p:cNvSpPr/>
                <p:nvPr/>
              </p:nvSpPr>
              <p:spPr>
                <a:xfrm>
                  <a:off x="4822436" y="4632226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9 w 245298"/>
                    <a:gd name="connsiteY1" fmla="*/ 0 h 70937"/>
                    <a:gd name="connsiteX2" fmla="*/ 245299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67" name="자유형: 도형 2766">
                  <a:extLst>
                    <a:ext uri="{FF2B5EF4-FFF2-40B4-BE49-F238E27FC236}">
                      <a16:creationId xmlns:a16="http://schemas.microsoft.com/office/drawing/2014/main" id="{25C64B91-D79B-4DD1-8C66-1D07D62D4339}"/>
                    </a:ext>
                  </a:extLst>
                </p:cNvPr>
                <p:cNvSpPr/>
                <p:nvPr/>
              </p:nvSpPr>
              <p:spPr>
                <a:xfrm>
                  <a:off x="4822436" y="4632226"/>
                  <a:ext cx="245298" cy="70937"/>
                </a:xfrm>
                <a:custGeom>
                  <a:avLst/>
                  <a:gdLst>
                    <a:gd name="connsiteX0" fmla="*/ 0 w 245298"/>
                    <a:gd name="connsiteY0" fmla="*/ 0 h 70937"/>
                    <a:gd name="connsiteX1" fmla="*/ 245299 w 245298"/>
                    <a:gd name="connsiteY1" fmla="*/ 0 h 70937"/>
                    <a:gd name="connsiteX2" fmla="*/ 245299 w 245298"/>
                    <a:gd name="connsiteY2" fmla="*/ 70938 h 70937"/>
                    <a:gd name="connsiteX3" fmla="*/ 0 w 245298"/>
                    <a:gd name="connsiteY3" fmla="*/ 70938 h 7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093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0938"/>
                      </a:lnTo>
                      <a:lnTo>
                        <a:pt x="0" y="7093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6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4649464"/>
                <a:ext cx="245298" cy="66296"/>
                <a:chOff x="5129391" y="4649464"/>
                <a:chExt cx="245298" cy="66296"/>
              </a:xfrm>
              <a:solidFill>
                <a:srgbClr val="000000"/>
              </a:solidFill>
            </p:grpSpPr>
            <p:sp>
              <p:nvSpPr>
                <p:cNvPr id="2769" name="자유형: 도형 2768">
                  <a:extLst>
                    <a:ext uri="{FF2B5EF4-FFF2-40B4-BE49-F238E27FC236}">
                      <a16:creationId xmlns:a16="http://schemas.microsoft.com/office/drawing/2014/main" id="{6DBC8464-7063-467A-ABA0-239E79A1061B}"/>
                    </a:ext>
                  </a:extLst>
                </p:cNvPr>
                <p:cNvSpPr/>
                <p:nvPr/>
              </p:nvSpPr>
              <p:spPr>
                <a:xfrm>
                  <a:off x="5129391" y="4649464"/>
                  <a:ext cx="245298" cy="66296"/>
                </a:xfrm>
                <a:custGeom>
                  <a:avLst/>
                  <a:gdLst>
                    <a:gd name="connsiteX0" fmla="*/ 0 w 245298"/>
                    <a:gd name="connsiteY0" fmla="*/ 0 h 66296"/>
                    <a:gd name="connsiteX1" fmla="*/ 245299 w 245298"/>
                    <a:gd name="connsiteY1" fmla="*/ 0 h 66296"/>
                    <a:gd name="connsiteX2" fmla="*/ 245299 w 245298"/>
                    <a:gd name="connsiteY2" fmla="*/ 66297 h 66296"/>
                    <a:gd name="connsiteX3" fmla="*/ 0 w 245298"/>
                    <a:gd name="connsiteY3" fmla="*/ 66297 h 6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2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6297"/>
                      </a:lnTo>
                      <a:lnTo>
                        <a:pt x="0" y="662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0" name="자유형: 도형 2769">
                  <a:extLst>
                    <a:ext uri="{FF2B5EF4-FFF2-40B4-BE49-F238E27FC236}">
                      <a16:creationId xmlns:a16="http://schemas.microsoft.com/office/drawing/2014/main" id="{101BF151-6BBB-483F-A04C-B2DE1592E10B}"/>
                    </a:ext>
                  </a:extLst>
                </p:cNvPr>
                <p:cNvSpPr/>
                <p:nvPr/>
              </p:nvSpPr>
              <p:spPr>
                <a:xfrm>
                  <a:off x="5129391" y="4649464"/>
                  <a:ext cx="245298" cy="66296"/>
                </a:xfrm>
                <a:custGeom>
                  <a:avLst/>
                  <a:gdLst>
                    <a:gd name="connsiteX0" fmla="*/ 0 w 245298"/>
                    <a:gd name="connsiteY0" fmla="*/ 0 h 66296"/>
                    <a:gd name="connsiteX1" fmla="*/ 245299 w 245298"/>
                    <a:gd name="connsiteY1" fmla="*/ 0 h 66296"/>
                    <a:gd name="connsiteX2" fmla="*/ 245299 w 245298"/>
                    <a:gd name="connsiteY2" fmla="*/ 66297 h 66296"/>
                    <a:gd name="connsiteX3" fmla="*/ 0 w 245298"/>
                    <a:gd name="connsiteY3" fmla="*/ 66297 h 6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62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6297"/>
                      </a:lnTo>
                      <a:lnTo>
                        <a:pt x="0" y="6629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7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4615652"/>
                <a:ext cx="245298" cy="64970"/>
                <a:chOff x="5435682" y="4615652"/>
                <a:chExt cx="245298" cy="64970"/>
              </a:xfrm>
              <a:solidFill>
                <a:srgbClr val="000000"/>
              </a:solidFill>
            </p:grpSpPr>
            <p:sp>
              <p:nvSpPr>
                <p:cNvPr id="2772" name="자유형: 도형 2771">
                  <a:extLst>
                    <a:ext uri="{FF2B5EF4-FFF2-40B4-BE49-F238E27FC236}">
                      <a16:creationId xmlns:a16="http://schemas.microsoft.com/office/drawing/2014/main" id="{CFDC1519-6A01-4A7B-9831-31B792E6760D}"/>
                    </a:ext>
                  </a:extLst>
                </p:cNvPr>
                <p:cNvSpPr/>
                <p:nvPr/>
              </p:nvSpPr>
              <p:spPr>
                <a:xfrm>
                  <a:off x="5435682" y="4615652"/>
                  <a:ext cx="245298" cy="64970"/>
                </a:xfrm>
                <a:custGeom>
                  <a:avLst/>
                  <a:gdLst>
                    <a:gd name="connsiteX0" fmla="*/ 0 w 245298"/>
                    <a:gd name="connsiteY0" fmla="*/ 0 h 64970"/>
                    <a:gd name="connsiteX1" fmla="*/ 245299 w 245298"/>
                    <a:gd name="connsiteY1" fmla="*/ 0 h 64970"/>
                    <a:gd name="connsiteX2" fmla="*/ 245299 w 245298"/>
                    <a:gd name="connsiteY2" fmla="*/ 64971 h 64970"/>
                    <a:gd name="connsiteX3" fmla="*/ 0 w 245298"/>
                    <a:gd name="connsiteY3" fmla="*/ 64971 h 6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497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4971"/>
                      </a:lnTo>
                      <a:lnTo>
                        <a:pt x="0" y="649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3" name="자유형: 도형 2772">
                  <a:extLst>
                    <a:ext uri="{FF2B5EF4-FFF2-40B4-BE49-F238E27FC236}">
                      <a16:creationId xmlns:a16="http://schemas.microsoft.com/office/drawing/2014/main" id="{F96C7BB4-5885-43BB-8DF6-E97F6E9A5D9E}"/>
                    </a:ext>
                  </a:extLst>
                </p:cNvPr>
                <p:cNvSpPr/>
                <p:nvPr/>
              </p:nvSpPr>
              <p:spPr>
                <a:xfrm>
                  <a:off x="5435682" y="4615652"/>
                  <a:ext cx="245298" cy="64970"/>
                </a:xfrm>
                <a:custGeom>
                  <a:avLst/>
                  <a:gdLst>
                    <a:gd name="connsiteX0" fmla="*/ 0 w 245298"/>
                    <a:gd name="connsiteY0" fmla="*/ 0 h 64970"/>
                    <a:gd name="connsiteX1" fmla="*/ 245299 w 245298"/>
                    <a:gd name="connsiteY1" fmla="*/ 0 h 64970"/>
                    <a:gd name="connsiteX2" fmla="*/ 245299 w 245298"/>
                    <a:gd name="connsiteY2" fmla="*/ 64971 h 64970"/>
                    <a:gd name="connsiteX3" fmla="*/ 0 w 245298"/>
                    <a:gd name="connsiteY3" fmla="*/ 64971 h 6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497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4971"/>
                      </a:lnTo>
                      <a:lnTo>
                        <a:pt x="0" y="6497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7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4586482"/>
                <a:ext cx="245298" cy="68285"/>
                <a:chOff x="5742637" y="4586482"/>
                <a:chExt cx="245298" cy="68285"/>
              </a:xfrm>
              <a:solidFill>
                <a:srgbClr val="000000"/>
              </a:solidFill>
            </p:grpSpPr>
            <p:sp>
              <p:nvSpPr>
                <p:cNvPr id="2775" name="자유형: 도형 2774">
                  <a:extLst>
                    <a:ext uri="{FF2B5EF4-FFF2-40B4-BE49-F238E27FC236}">
                      <a16:creationId xmlns:a16="http://schemas.microsoft.com/office/drawing/2014/main" id="{2C0A7EB1-6A30-4348-9604-46C4A2003F0D}"/>
                    </a:ext>
                  </a:extLst>
                </p:cNvPr>
                <p:cNvSpPr/>
                <p:nvPr/>
              </p:nvSpPr>
              <p:spPr>
                <a:xfrm>
                  <a:off x="5742637" y="4586482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9 w 245298"/>
                    <a:gd name="connsiteY1" fmla="*/ 0 h 68285"/>
                    <a:gd name="connsiteX2" fmla="*/ 245299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6" name="자유형: 도형 2775">
                  <a:extLst>
                    <a:ext uri="{FF2B5EF4-FFF2-40B4-BE49-F238E27FC236}">
                      <a16:creationId xmlns:a16="http://schemas.microsoft.com/office/drawing/2014/main" id="{46993C7C-1BB3-40EB-B911-BD92C2DC6C18}"/>
                    </a:ext>
                  </a:extLst>
                </p:cNvPr>
                <p:cNvSpPr/>
                <p:nvPr/>
              </p:nvSpPr>
              <p:spPr>
                <a:xfrm>
                  <a:off x="5742637" y="4586482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9 w 245298"/>
                    <a:gd name="connsiteY1" fmla="*/ 0 h 68285"/>
                    <a:gd name="connsiteX2" fmla="*/ 245299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7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29049" y="4481069"/>
                <a:ext cx="245298" cy="80882"/>
                <a:chOff x="529049" y="4481069"/>
                <a:chExt cx="245298" cy="80882"/>
              </a:xfrm>
              <a:solidFill>
                <a:srgbClr val="000000"/>
              </a:solidFill>
            </p:grpSpPr>
            <p:sp>
              <p:nvSpPr>
                <p:cNvPr id="2778" name="자유형: 도형 2777">
                  <a:extLst>
                    <a:ext uri="{FF2B5EF4-FFF2-40B4-BE49-F238E27FC236}">
                      <a16:creationId xmlns:a16="http://schemas.microsoft.com/office/drawing/2014/main" id="{30690DC4-851E-4B21-8215-DA5E898FEFBC}"/>
                    </a:ext>
                  </a:extLst>
                </p:cNvPr>
                <p:cNvSpPr/>
                <p:nvPr/>
              </p:nvSpPr>
              <p:spPr>
                <a:xfrm>
                  <a:off x="529049" y="4481069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9" name="자유형: 도형 2778">
                  <a:extLst>
                    <a:ext uri="{FF2B5EF4-FFF2-40B4-BE49-F238E27FC236}">
                      <a16:creationId xmlns:a16="http://schemas.microsoft.com/office/drawing/2014/main" id="{CEA5F618-BBEA-4C79-92C1-9F54EE6A7736}"/>
                    </a:ext>
                  </a:extLst>
                </p:cNvPr>
                <p:cNvSpPr/>
                <p:nvPr/>
              </p:nvSpPr>
              <p:spPr>
                <a:xfrm>
                  <a:off x="529049" y="4481069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8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36003" y="4461180"/>
                <a:ext cx="245298" cy="80882"/>
                <a:chOff x="836003" y="4461180"/>
                <a:chExt cx="245298" cy="80882"/>
              </a:xfrm>
              <a:solidFill>
                <a:srgbClr val="000000"/>
              </a:solidFill>
            </p:grpSpPr>
            <p:sp>
              <p:nvSpPr>
                <p:cNvPr id="2781" name="자유형: 도형 2780">
                  <a:extLst>
                    <a:ext uri="{FF2B5EF4-FFF2-40B4-BE49-F238E27FC236}">
                      <a16:creationId xmlns:a16="http://schemas.microsoft.com/office/drawing/2014/main" id="{253BEE67-8BE6-47CA-81DB-6C3B3C767FC8}"/>
                    </a:ext>
                  </a:extLst>
                </p:cNvPr>
                <p:cNvSpPr/>
                <p:nvPr/>
              </p:nvSpPr>
              <p:spPr>
                <a:xfrm>
                  <a:off x="836003" y="4461180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2" name="자유형: 도형 2781">
                  <a:extLst>
                    <a:ext uri="{FF2B5EF4-FFF2-40B4-BE49-F238E27FC236}">
                      <a16:creationId xmlns:a16="http://schemas.microsoft.com/office/drawing/2014/main" id="{1BDA2E33-05AA-429E-BAC8-B71B717E66CC}"/>
                    </a:ext>
                  </a:extLst>
                </p:cNvPr>
                <p:cNvSpPr/>
                <p:nvPr/>
              </p:nvSpPr>
              <p:spPr>
                <a:xfrm>
                  <a:off x="836003" y="4461180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8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42295" y="4491677"/>
                <a:ext cx="245298" cy="81545"/>
                <a:chOff x="1142295" y="4491677"/>
                <a:chExt cx="245298" cy="81545"/>
              </a:xfrm>
              <a:solidFill>
                <a:srgbClr val="000000"/>
              </a:solidFill>
            </p:grpSpPr>
            <p:sp>
              <p:nvSpPr>
                <p:cNvPr id="2784" name="자유형: 도형 2783">
                  <a:extLst>
                    <a:ext uri="{FF2B5EF4-FFF2-40B4-BE49-F238E27FC236}">
                      <a16:creationId xmlns:a16="http://schemas.microsoft.com/office/drawing/2014/main" id="{98975459-94E4-46C6-A7AB-EB4E29657A2A}"/>
                    </a:ext>
                  </a:extLst>
                </p:cNvPr>
                <p:cNvSpPr/>
                <p:nvPr/>
              </p:nvSpPr>
              <p:spPr>
                <a:xfrm>
                  <a:off x="1142295" y="4491677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9 w 245298"/>
                    <a:gd name="connsiteY1" fmla="*/ 0 h 81545"/>
                    <a:gd name="connsiteX2" fmla="*/ 245299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5" name="자유형: 도형 2784">
                  <a:extLst>
                    <a:ext uri="{FF2B5EF4-FFF2-40B4-BE49-F238E27FC236}">
                      <a16:creationId xmlns:a16="http://schemas.microsoft.com/office/drawing/2014/main" id="{FA7353C6-65FA-49CF-9A28-B2D98F1B3B03}"/>
                    </a:ext>
                  </a:extLst>
                </p:cNvPr>
                <p:cNvSpPr/>
                <p:nvPr/>
              </p:nvSpPr>
              <p:spPr>
                <a:xfrm>
                  <a:off x="1142295" y="4491677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9 w 245298"/>
                    <a:gd name="connsiteY1" fmla="*/ 0 h 81545"/>
                    <a:gd name="connsiteX2" fmla="*/ 245299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8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449250" y="4461843"/>
                <a:ext cx="245298" cy="84860"/>
                <a:chOff x="1449250" y="4461843"/>
                <a:chExt cx="245298" cy="84860"/>
              </a:xfrm>
              <a:solidFill>
                <a:srgbClr val="000000"/>
              </a:solidFill>
            </p:grpSpPr>
            <p:sp>
              <p:nvSpPr>
                <p:cNvPr id="2787" name="자유형: 도형 2786">
                  <a:extLst>
                    <a:ext uri="{FF2B5EF4-FFF2-40B4-BE49-F238E27FC236}">
                      <a16:creationId xmlns:a16="http://schemas.microsoft.com/office/drawing/2014/main" id="{13FE656A-AFF1-473F-AA69-CE9B757823D1}"/>
                    </a:ext>
                  </a:extLst>
                </p:cNvPr>
                <p:cNvSpPr/>
                <p:nvPr/>
              </p:nvSpPr>
              <p:spPr>
                <a:xfrm>
                  <a:off x="1449250" y="4461843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9 w 245298"/>
                    <a:gd name="connsiteY1" fmla="*/ 0 h 84860"/>
                    <a:gd name="connsiteX2" fmla="*/ 245299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8" name="자유형: 도형 2787">
                  <a:extLst>
                    <a:ext uri="{FF2B5EF4-FFF2-40B4-BE49-F238E27FC236}">
                      <a16:creationId xmlns:a16="http://schemas.microsoft.com/office/drawing/2014/main" id="{4E1FF633-44C3-4A54-98A1-3C0A98378510}"/>
                    </a:ext>
                  </a:extLst>
                </p:cNvPr>
                <p:cNvSpPr/>
                <p:nvPr/>
              </p:nvSpPr>
              <p:spPr>
                <a:xfrm>
                  <a:off x="1449250" y="4461843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9 w 245298"/>
                    <a:gd name="connsiteY1" fmla="*/ 0 h 84860"/>
                    <a:gd name="connsiteX2" fmla="*/ 245299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8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755541" y="4354442"/>
                <a:ext cx="245298" cy="93478"/>
                <a:chOff x="1755541" y="4354442"/>
                <a:chExt cx="245298" cy="93478"/>
              </a:xfrm>
              <a:solidFill>
                <a:srgbClr val="000000"/>
              </a:solidFill>
            </p:grpSpPr>
            <p:sp>
              <p:nvSpPr>
                <p:cNvPr id="2790" name="자유형: 도형 2789">
                  <a:extLst>
                    <a:ext uri="{FF2B5EF4-FFF2-40B4-BE49-F238E27FC236}">
                      <a16:creationId xmlns:a16="http://schemas.microsoft.com/office/drawing/2014/main" id="{1DE7C6B9-2C75-48EA-9486-C9040EBE7C3E}"/>
                    </a:ext>
                  </a:extLst>
                </p:cNvPr>
                <p:cNvSpPr/>
                <p:nvPr/>
              </p:nvSpPr>
              <p:spPr>
                <a:xfrm>
                  <a:off x="1755541" y="4354442"/>
                  <a:ext cx="245298" cy="93478"/>
                </a:xfrm>
                <a:custGeom>
                  <a:avLst/>
                  <a:gdLst>
                    <a:gd name="connsiteX0" fmla="*/ 0 w 245298"/>
                    <a:gd name="connsiteY0" fmla="*/ 0 h 93478"/>
                    <a:gd name="connsiteX1" fmla="*/ 245298 w 245298"/>
                    <a:gd name="connsiteY1" fmla="*/ 0 h 93478"/>
                    <a:gd name="connsiteX2" fmla="*/ 245298 w 245298"/>
                    <a:gd name="connsiteY2" fmla="*/ 93479 h 93478"/>
                    <a:gd name="connsiteX3" fmla="*/ 0 w 245298"/>
                    <a:gd name="connsiteY3" fmla="*/ 93479 h 93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34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3479"/>
                      </a:lnTo>
                      <a:lnTo>
                        <a:pt x="0" y="934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91" name="자유형: 도형 2790">
                  <a:extLst>
                    <a:ext uri="{FF2B5EF4-FFF2-40B4-BE49-F238E27FC236}">
                      <a16:creationId xmlns:a16="http://schemas.microsoft.com/office/drawing/2014/main" id="{0C178E3F-6D15-4DFB-8059-E7E0E255D905}"/>
                    </a:ext>
                  </a:extLst>
                </p:cNvPr>
                <p:cNvSpPr/>
                <p:nvPr/>
              </p:nvSpPr>
              <p:spPr>
                <a:xfrm>
                  <a:off x="1755541" y="4354442"/>
                  <a:ext cx="245298" cy="93478"/>
                </a:xfrm>
                <a:custGeom>
                  <a:avLst/>
                  <a:gdLst>
                    <a:gd name="connsiteX0" fmla="*/ 0 w 245298"/>
                    <a:gd name="connsiteY0" fmla="*/ 0 h 93478"/>
                    <a:gd name="connsiteX1" fmla="*/ 245298 w 245298"/>
                    <a:gd name="connsiteY1" fmla="*/ 0 h 93478"/>
                    <a:gd name="connsiteX2" fmla="*/ 245298 w 245298"/>
                    <a:gd name="connsiteY2" fmla="*/ 93479 h 93478"/>
                    <a:gd name="connsiteX3" fmla="*/ 0 w 245298"/>
                    <a:gd name="connsiteY3" fmla="*/ 93479 h 93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347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3479"/>
                      </a:lnTo>
                      <a:lnTo>
                        <a:pt x="0" y="93479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9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062496" y="4327924"/>
                <a:ext cx="245298" cy="99445"/>
                <a:chOff x="2062496" y="4327924"/>
                <a:chExt cx="245298" cy="99445"/>
              </a:xfrm>
              <a:solidFill>
                <a:srgbClr val="000000"/>
              </a:solidFill>
            </p:grpSpPr>
            <p:sp>
              <p:nvSpPr>
                <p:cNvPr id="2793" name="자유형: 도형 2792">
                  <a:extLst>
                    <a:ext uri="{FF2B5EF4-FFF2-40B4-BE49-F238E27FC236}">
                      <a16:creationId xmlns:a16="http://schemas.microsoft.com/office/drawing/2014/main" id="{9E87F33A-94CF-42C5-9AB3-09B993175209}"/>
                    </a:ext>
                  </a:extLst>
                </p:cNvPr>
                <p:cNvSpPr/>
                <p:nvPr/>
              </p:nvSpPr>
              <p:spPr>
                <a:xfrm>
                  <a:off x="2062496" y="4327924"/>
                  <a:ext cx="245298" cy="99445"/>
                </a:xfrm>
                <a:custGeom>
                  <a:avLst/>
                  <a:gdLst>
                    <a:gd name="connsiteX0" fmla="*/ 0 w 245298"/>
                    <a:gd name="connsiteY0" fmla="*/ 0 h 99445"/>
                    <a:gd name="connsiteX1" fmla="*/ 245299 w 245298"/>
                    <a:gd name="connsiteY1" fmla="*/ 0 h 99445"/>
                    <a:gd name="connsiteX2" fmla="*/ 245299 w 245298"/>
                    <a:gd name="connsiteY2" fmla="*/ 99445 h 99445"/>
                    <a:gd name="connsiteX3" fmla="*/ 0 w 245298"/>
                    <a:gd name="connsiteY3" fmla="*/ 99445 h 9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94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9445"/>
                      </a:lnTo>
                      <a:lnTo>
                        <a:pt x="0" y="994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94" name="자유형: 도형 2793">
                  <a:extLst>
                    <a:ext uri="{FF2B5EF4-FFF2-40B4-BE49-F238E27FC236}">
                      <a16:creationId xmlns:a16="http://schemas.microsoft.com/office/drawing/2014/main" id="{C24FF9D6-1778-43BE-93CA-9EBF47427B76}"/>
                    </a:ext>
                  </a:extLst>
                </p:cNvPr>
                <p:cNvSpPr/>
                <p:nvPr/>
              </p:nvSpPr>
              <p:spPr>
                <a:xfrm>
                  <a:off x="2062496" y="4327924"/>
                  <a:ext cx="245298" cy="99445"/>
                </a:xfrm>
                <a:custGeom>
                  <a:avLst/>
                  <a:gdLst>
                    <a:gd name="connsiteX0" fmla="*/ 0 w 245298"/>
                    <a:gd name="connsiteY0" fmla="*/ 0 h 99445"/>
                    <a:gd name="connsiteX1" fmla="*/ 245299 w 245298"/>
                    <a:gd name="connsiteY1" fmla="*/ 0 h 99445"/>
                    <a:gd name="connsiteX2" fmla="*/ 245299 w 245298"/>
                    <a:gd name="connsiteY2" fmla="*/ 99445 h 99445"/>
                    <a:gd name="connsiteX3" fmla="*/ 0 w 245298"/>
                    <a:gd name="connsiteY3" fmla="*/ 99445 h 9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94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9445"/>
                      </a:lnTo>
                      <a:lnTo>
                        <a:pt x="0" y="9944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9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369451" y="4403502"/>
                <a:ext cx="245298" cy="88837"/>
                <a:chOff x="2369451" y="4403502"/>
                <a:chExt cx="245298" cy="88837"/>
              </a:xfrm>
              <a:solidFill>
                <a:srgbClr val="000000"/>
              </a:solidFill>
            </p:grpSpPr>
            <p:sp>
              <p:nvSpPr>
                <p:cNvPr id="2796" name="자유형: 도형 2795">
                  <a:extLst>
                    <a:ext uri="{FF2B5EF4-FFF2-40B4-BE49-F238E27FC236}">
                      <a16:creationId xmlns:a16="http://schemas.microsoft.com/office/drawing/2014/main" id="{64FE0893-84A0-4BB9-B4CF-68FCA6383015}"/>
                    </a:ext>
                  </a:extLst>
                </p:cNvPr>
                <p:cNvSpPr/>
                <p:nvPr/>
              </p:nvSpPr>
              <p:spPr>
                <a:xfrm>
                  <a:off x="2369451" y="4403502"/>
                  <a:ext cx="245298" cy="88837"/>
                </a:xfrm>
                <a:custGeom>
                  <a:avLst/>
                  <a:gdLst>
                    <a:gd name="connsiteX0" fmla="*/ 0 w 245298"/>
                    <a:gd name="connsiteY0" fmla="*/ 0 h 88837"/>
                    <a:gd name="connsiteX1" fmla="*/ 245298 w 245298"/>
                    <a:gd name="connsiteY1" fmla="*/ 0 h 88837"/>
                    <a:gd name="connsiteX2" fmla="*/ 245298 w 245298"/>
                    <a:gd name="connsiteY2" fmla="*/ 88838 h 88837"/>
                    <a:gd name="connsiteX3" fmla="*/ 0 w 245298"/>
                    <a:gd name="connsiteY3" fmla="*/ 88838 h 8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8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8838"/>
                      </a:lnTo>
                      <a:lnTo>
                        <a:pt x="0" y="888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97" name="자유형: 도형 2796">
                  <a:extLst>
                    <a:ext uri="{FF2B5EF4-FFF2-40B4-BE49-F238E27FC236}">
                      <a16:creationId xmlns:a16="http://schemas.microsoft.com/office/drawing/2014/main" id="{24DAD994-72BB-4794-9C9A-F4BD27E3BB45}"/>
                    </a:ext>
                  </a:extLst>
                </p:cNvPr>
                <p:cNvSpPr/>
                <p:nvPr/>
              </p:nvSpPr>
              <p:spPr>
                <a:xfrm>
                  <a:off x="2369451" y="4403502"/>
                  <a:ext cx="245298" cy="88837"/>
                </a:xfrm>
                <a:custGeom>
                  <a:avLst/>
                  <a:gdLst>
                    <a:gd name="connsiteX0" fmla="*/ 0 w 245298"/>
                    <a:gd name="connsiteY0" fmla="*/ 0 h 88837"/>
                    <a:gd name="connsiteX1" fmla="*/ 245298 w 245298"/>
                    <a:gd name="connsiteY1" fmla="*/ 0 h 88837"/>
                    <a:gd name="connsiteX2" fmla="*/ 245298 w 245298"/>
                    <a:gd name="connsiteY2" fmla="*/ 88838 h 88837"/>
                    <a:gd name="connsiteX3" fmla="*/ 0 w 245298"/>
                    <a:gd name="connsiteY3" fmla="*/ 88838 h 8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8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8838"/>
                      </a:lnTo>
                      <a:lnTo>
                        <a:pt x="0" y="8883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9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675742" y="4437313"/>
                <a:ext cx="245298" cy="85522"/>
                <a:chOff x="2675742" y="4437313"/>
                <a:chExt cx="245298" cy="85522"/>
              </a:xfrm>
              <a:solidFill>
                <a:srgbClr val="000000"/>
              </a:solidFill>
            </p:grpSpPr>
            <p:sp>
              <p:nvSpPr>
                <p:cNvPr id="2799" name="자유형: 도형 2798">
                  <a:extLst>
                    <a:ext uri="{FF2B5EF4-FFF2-40B4-BE49-F238E27FC236}">
                      <a16:creationId xmlns:a16="http://schemas.microsoft.com/office/drawing/2014/main" id="{323CBFCF-AA32-4CE9-8F23-503BFB72FBF5}"/>
                    </a:ext>
                  </a:extLst>
                </p:cNvPr>
                <p:cNvSpPr/>
                <p:nvPr/>
              </p:nvSpPr>
              <p:spPr>
                <a:xfrm>
                  <a:off x="2675742" y="4437313"/>
                  <a:ext cx="245298" cy="85522"/>
                </a:xfrm>
                <a:custGeom>
                  <a:avLst/>
                  <a:gdLst>
                    <a:gd name="connsiteX0" fmla="*/ 0 w 245298"/>
                    <a:gd name="connsiteY0" fmla="*/ 0 h 85522"/>
                    <a:gd name="connsiteX1" fmla="*/ 245299 w 245298"/>
                    <a:gd name="connsiteY1" fmla="*/ 0 h 85522"/>
                    <a:gd name="connsiteX2" fmla="*/ 245299 w 245298"/>
                    <a:gd name="connsiteY2" fmla="*/ 85523 h 85522"/>
                    <a:gd name="connsiteX3" fmla="*/ 0 w 245298"/>
                    <a:gd name="connsiteY3" fmla="*/ 85523 h 85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55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5523"/>
                      </a:lnTo>
                      <a:lnTo>
                        <a:pt x="0" y="855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00" name="자유형: 도형 2799">
                  <a:extLst>
                    <a:ext uri="{FF2B5EF4-FFF2-40B4-BE49-F238E27FC236}">
                      <a16:creationId xmlns:a16="http://schemas.microsoft.com/office/drawing/2014/main" id="{42E56511-A21E-4EBA-8D4E-909F6A55CE17}"/>
                    </a:ext>
                  </a:extLst>
                </p:cNvPr>
                <p:cNvSpPr/>
                <p:nvPr/>
              </p:nvSpPr>
              <p:spPr>
                <a:xfrm>
                  <a:off x="2675742" y="4437313"/>
                  <a:ext cx="245298" cy="85522"/>
                </a:xfrm>
                <a:custGeom>
                  <a:avLst/>
                  <a:gdLst>
                    <a:gd name="connsiteX0" fmla="*/ 0 w 245298"/>
                    <a:gd name="connsiteY0" fmla="*/ 0 h 85522"/>
                    <a:gd name="connsiteX1" fmla="*/ 245299 w 245298"/>
                    <a:gd name="connsiteY1" fmla="*/ 0 h 85522"/>
                    <a:gd name="connsiteX2" fmla="*/ 245299 w 245298"/>
                    <a:gd name="connsiteY2" fmla="*/ 85523 h 85522"/>
                    <a:gd name="connsiteX3" fmla="*/ 0 w 245298"/>
                    <a:gd name="connsiteY3" fmla="*/ 85523 h 85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55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5523"/>
                      </a:lnTo>
                      <a:lnTo>
                        <a:pt x="0" y="8552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0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2982697" y="4447921"/>
                <a:ext cx="245298" cy="86848"/>
                <a:chOff x="2982697" y="4447921"/>
                <a:chExt cx="245298" cy="86848"/>
              </a:xfrm>
              <a:solidFill>
                <a:srgbClr val="000000"/>
              </a:solidFill>
            </p:grpSpPr>
            <p:sp>
              <p:nvSpPr>
                <p:cNvPr id="2802" name="자유형: 도형 2801">
                  <a:extLst>
                    <a:ext uri="{FF2B5EF4-FFF2-40B4-BE49-F238E27FC236}">
                      <a16:creationId xmlns:a16="http://schemas.microsoft.com/office/drawing/2014/main" id="{5D648B15-46A2-4A40-ABC7-0E012232928F}"/>
                    </a:ext>
                  </a:extLst>
                </p:cNvPr>
                <p:cNvSpPr/>
                <p:nvPr/>
              </p:nvSpPr>
              <p:spPr>
                <a:xfrm>
                  <a:off x="2982697" y="4447921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03" name="자유형: 도형 2802">
                  <a:extLst>
                    <a:ext uri="{FF2B5EF4-FFF2-40B4-BE49-F238E27FC236}">
                      <a16:creationId xmlns:a16="http://schemas.microsoft.com/office/drawing/2014/main" id="{4E54A622-B037-4851-8FAF-7352A267AFF7}"/>
                    </a:ext>
                  </a:extLst>
                </p:cNvPr>
                <p:cNvSpPr/>
                <p:nvPr/>
              </p:nvSpPr>
              <p:spPr>
                <a:xfrm>
                  <a:off x="2982697" y="4447921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0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288989" y="4434662"/>
                <a:ext cx="245298" cy="92152"/>
                <a:chOff x="3288989" y="4434662"/>
                <a:chExt cx="245298" cy="92152"/>
              </a:xfrm>
              <a:solidFill>
                <a:srgbClr val="000000"/>
              </a:solidFill>
            </p:grpSpPr>
            <p:sp>
              <p:nvSpPr>
                <p:cNvPr id="2805" name="자유형: 도형 2804">
                  <a:extLst>
                    <a:ext uri="{FF2B5EF4-FFF2-40B4-BE49-F238E27FC236}">
                      <a16:creationId xmlns:a16="http://schemas.microsoft.com/office/drawing/2014/main" id="{47DD4189-B071-4D51-946D-4AD16C69A992}"/>
                    </a:ext>
                  </a:extLst>
                </p:cNvPr>
                <p:cNvSpPr/>
                <p:nvPr/>
              </p:nvSpPr>
              <p:spPr>
                <a:xfrm>
                  <a:off x="3288989" y="4434662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8 w 245298"/>
                    <a:gd name="connsiteY1" fmla="*/ 0 h 92152"/>
                    <a:gd name="connsiteX2" fmla="*/ 245298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06" name="자유형: 도형 2805">
                  <a:extLst>
                    <a:ext uri="{FF2B5EF4-FFF2-40B4-BE49-F238E27FC236}">
                      <a16:creationId xmlns:a16="http://schemas.microsoft.com/office/drawing/2014/main" id="{A1C73165-78D8-489A-91D6-9CFC9A903B0B}"/>
                    </a:ext>
                  </a:extLst>
                </p:cNvPr>
                <p:cNvSpPr/>
                <p:nvPr/>
              </p:nvSpPr>
              <p:spPr>
                <a:xfrm>
                  <a:off x="3288989" y="4434662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8 w 245298"/>
                    <a:gd name="connsiteY1" fmla="*/ 0 h 92152"/>
                    <a:gd name="connsiteX2" fmla="*/ 245298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595943" y="4461843"/>
                <a:ext cx="245298" cy="92815"/>
                <a:chOff x="3595943" y="4461843"/>
                <a:chExt cx="245298" cy="92815"/>
              </a:xfrm>
              <a:solidFill>
                <a:srgbClr val="000000"/>
              </a:solidFill>
            </p:grpSpPr>
            <p:sp>
              <p:nvSpPr>
                <p:cNvPr id="2808" name="자유형: 도형 2807">
                  <a:extLst>
                    <a:ext uri="{FF2B5EF4-FFF2-40B4-BE49-F238E27FC236}">
                      <a16:creationId xmlns:a16="http://schemas.microsoft.com/office/drawing/2014/main" id="{68BE5A0F-2110-4EDD-8153-96FBF641CFF4}"/>
                    </a:ext>
                  </a:extLst>
                </p:cNvPr>
                <p:cNvSpPr/>
                <p:nvPr/>
              </p:nvSpPr>
              <p:spPr>
                <a:xfrm>
                  <a:off x="3595943" y="4461843"/>
                  <a:ext cx="245298" cy="92815"/>
                </a:xfrm>
                <a:custGeom>
                  <a:avLst/>
                  <a:gdLst>
                    <a:gd name="connsiteX0" fmla="*/ 0 w 245298"/>
                    <a:gd name="connsiteY0" fmla="*/ 0 h 92815"/>
                    <a:gd name="connsiteX1" fmla="*/ 245299 w 245298"/>
                    <a:gd name="connsiteY1" fmla="*/ 0 h 92815"/>
                    <a:gd name="connsiteX2" fmla="*/ 245299 w 245298"/>
                    <a:gd name="connsiteY2" fmla="*/ 92816 h 92815"/>
                    <a:gd name="connsiteX3" fmla="*/ 0 w 245298"/>
                    <a:gd name="connsiteY3" fmla="*/ 92816 h 92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8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816"/>
                      </a:lnTo>
                      <a:lnTo>
                        <a:pt x="0" y="928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09" name="자유형: 도형 2808">
                  <a:extLst>
                    <a:ext uri="{FF2B5EF4-FFF2-40B4-BE49-F238E27FC236}">
                      <a16:creationId xmlns:a16="http://schemas.microsoft.com/office/drawing/2014/main" id="{9B0FCC87-4F93-4A1B-BB69-7B9EF7B7DCF1}"/>
                    </a:ext>
                  </a:extLst>
                </p:cNvPr>
                <p:cNvSpPr/>
                <p:nvPr/>
              </p:nvSpPr>
              <p:spPr>
                <a:xfrm>
                  <a:off x="3595943" y="4461843"/>
                  <a:ext cx="245298" cy="92815"/>
                </a:xfrm>
                <a:custGeom>
                  <a:avLst/>
                  <a:gdLst>
                    <a:gd name="connsiteX0" fmla="*/ 0 w 245298"/>
                    <a:gd name="connsiteY0" fmla="*/ 0 h 92815"/>
                    <a:gd name="connsiteX1" fmla="*/ 245299 w 245298"/>
                    <a:gd name="connsiteY1" fmla="*/ 0 h 92815"/>
                    <a:gd name="connsiteX2" fmla="*/ 245299 w 245298"/>
                    <a:gd name="connsiteY2" fmla="*/ 92816 h 92815"/>
                    <a:gd name="connsiteX3" fmla="*/ 0 w 245298"/>
                    <a:gd name="connsiteY3" fmla="*/ 92816 h 92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8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816"/>
                      </a:lnTo>
                      <a:lnTo>
                        <a:pt x="0" y="92816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3902235" y="4468473"/>
                <a:ext cx="245298" cy="88837"/>
                <a:chOff x="3902235" y="4468473"/>
                <a:chExt cx="245298" cy="88837"/>
              </a:xfrm>
              <a:solidFill>
                <a:srgbClr val="000000"/>
              </a:solidFill>
            </p:grpSpPr>
            <p:sp>
              <p:nvSpPr>
                <p:cNvPr id="2811" name="자유형: 도형 2810">
                  <a:extLst>
                    <a:ext uri="{FF2B5EF4-FFF2-40B4-BE49-F238E27FC236}">
                      <a16:creationId xmlns:a16="http://schemas.microsoft.com/office/drawing/2014/main" id="{BE7FF384-F9B1-4C6A-A4CF-276ED3E56E99}"/>
                    </a:ext>
                  </a:extLst>
                </p:cNvPr>
                <p:cNvSpPr/>
                <p:nvPr/>
              </p:nvSpPr>
              <p:spPr>
                <a:xfrm>
                  <a:off x="3902235" y="4468473"/>
                  <a:ext cx="245298" cy="88837"/>
                </a:xfrm>
                <a:custGeom>
                  <a:avLst/>
                  <a:gdLst>
                    <a:gd name="connsiteX0" fmla="*/ 0 w 245298"/>
                    <a:gd name="connsiteY0" fmla="*/ 0 h 88837"/>
                    <a:gd name="connsiteX1" fmla="*/ 245298 w 245298"/>
                    <a:gd name="connsiteY1" fmla="*/ 0 h 88837"/>
                    <a:gd name="connsiteX2" fmla="*/ 245298 w 245298"/>
                    <a:gd name="connsiteY2" fmla="*/ 88838 h 88837"/>
                    <a:gd name="connsiteX3" fmla="*/ 0 w 245298"/>
                    <a:gd name="connsiteY3" fmla="*/ 88838 h 8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8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8838"/>
                      </a:lnTo>
                      <a:lnTo>
                        <a:pt x="0" y="888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12" name="자유형: 도형 2811">
                  <a:extLst>
                    <a:ext uri="{FF2B5EF4-FFF2-40B4-BE49-F238E27FC236}">
                      <a16:creationId xmlns:a16="http://schemas.microsoft.com/office/drawing/2014/main" id="{E227630D-1999-466B-B1E5-B50212E7D492}"/>
                    </a:ext>
                  </a:extLst>
                </p:cNvPr>
                <p:cNvSpPr/>
                <p:nvPr/>
              </p:nvSpPr>
              <p:spPr>
                <a:xfrm>
                  <a:off x="3902235" y="4468473"/>
                  <a:ext cx="245298" cy="88837"/>
                </a:xfrm>
                <a:custGeom>
                  <a:avLst/>
                  <a:gdLst>
                    <a:gd name="connsiteX0" fmla="*/ 0 w 245298"/>
                    <a:gd name="connsiteY0" fmla="*/ 0 h 88837"/>
                    <a:gd name="connsiteX1" fmla="*/ 245298 w 245298"/>
                    <a:gd name="connsiteY1" fmla="*/ 0 h 88837"/>
                    <a:gd name="connsiteX2" fmla="*/ 245298 w 245298"/>
                    <a:gd name="connsiteY2" fmla="*/ 88838 h 88837"/>
                    <a:gd name="connsiteX3" fmla="*/ 0 w 245298"/>
                    <a:gd name="connsiteY3" fmla="*/ 88838 h 8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83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8838"/>
                      </a:lnTo>
                      <a:lnTo>
                        <a:pt x="0" y="8883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209190" y="4516870"/>
                <a:ext cx="245298" cy="80882"/>
                <a:chOff x="4209190" y="4516870"/>
                <a:chExt cx="245298" cy="80882"/>
              </a:xfrm>
              <a:solidFill>
                <a:srgbClr val="000000"/>
              </a:solidFill>
            </p:grpSpPr>
            <p:sp>
              <p:nvSpPr>
                <p:cNvPr id="2814" name="자유형: 도형 2813">
                  <a:extLst>
                    <a:ext uri="{FF2B5EF4-FFF2-40B4-BE49-F238E27FC236}">
                      <a16:creationId xmlns:a16="http://schemas.microsoft.com/office/drawing/2014/main" id="{A31E899B-C552-4799-BEE4-BCCAFB305108}"/>
                    </a:ext>
                  </a:extLst>
                </p:cNvPr>
                <p:cNvSpPr/>
                <p:nvPr/>
              </p:nvSpPr>
              <p:spPr>
                <a:xfrm>
                  <a:off x="4209190" y="4516870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15" name="자유형: 도형 2814">
                  <a:extLst>
                    <a:ext uri="{FF2B5EF4-FFF2-40B4-BE49-F238E27FC236}">
                      <a16:creationId xmlns:a16="http://schemas.microsoft.com/office/drawing/2014/main" id="{E114D5F3-5425-4A25-AC51-FF1B8F585BF6}"/>
                    </a:ext>
                  </a:extLst>
                </p:cNvPr>
                <p:cNvSpPr/>
                <p:nvPr/>
              </p:nvSpPr>
              <p:spPr>
                <a:xfrm>
                  <a:off x="4209190" y="4516870"/>
                  <a:ext cx="245298" cy="80882"/>
                </a:xfrm>
                <a:custGeom>
                  <a:avLst/>
                  <a:gdLst>
                    <a:gd name="connsiteX0" fmla="*/ 0 w 245298"/>
                    <a:gd name="connsiteY0" fmla="*/ 0 h 80882"/>
                    <a:gd name="connsiteX1" fmla="*/ 245299 w 245298"/>
                    <a:gd name="connsiteY1" fmla="*/ 0 h 80882"/>
                    <a:gd name="connsiteX2" fmla="*/ 245299 w 245298"/>
                    <a:gd name="connsiteY2" fmla="*/ 80882 h 80882"/>
                    <a:gd name="connsiteX3" fmla="*/ 0 w 245298"/>
                    <a:gd name="connsiteY3" fmla="*/ 80882 h 80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08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0882"/>
                      </a:lnTo>
                      <a:lnTo>
                        <a:pt x="0" y="8088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1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515481" y="4528803"/>
                <a:ext cx="245298" cy="86848"/>
                <a:chOff x="4515481" y="4528803"/>
                <a:chExt cx="245298" cy="86848"/>
              </a:xfrm>
              <a:solidFill>
                <a:srgbClr val="000000"/>
              </a:solidFill>
            </p:grpSpPr>
            <p:sp>
              <p:nvSpPr>
                <p:cNvPr id="2817" name="자유형: 도형 2816">
                  <a:extLst>
                    <a:ext uri="{FF2B5EF4-FFF2-40B4-BE49-F238E27FC236}">
                      <a16:creationId xmlns:a16="http://schemas.microsoft.com/office/drawing/2014/main" id="{023143FD-A565-455E-8EE2-617DC742A093}"/>
                    </a:ext>
                  </a:extLst>
                </p:cNvPr>
                <p:cNvSpPr/>
                <p:nvPr/>
              </p:nvSpPr>
              <p:spPr>
                <a:xfrm>
                  <a:off x="4515481" y="4528803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18" name="자유형: 도형 2817">
                  <a:extLst>
                    <a:ext uri="{FF2B5EF4-FFF2-40B4-BE49-F238E27FC236}">
                      <a16:creationId xmlns:a16="http://schemas.microsoft.com/office/drawing/2014/main" id="{D7634E0F-DF6D-426C-8DF7-27E46E54ED42}"/>
                    </a:ext>
                  </a:extLst>
                </p:cNvPr>
                <p:cNvSpPr/>
                <p:nvPr/>
              </p:nvSpPr>
              <p:spPr>
                <a:xfrm>
                  <a:off x="4515481" y="4528803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4822436" y="4546703"/>
                <a:ext cx="245298" cy="86185"/>
                <a:chOff x="4822436" y="4546703"/>
                <a:chExt cx="245298" cy="86185"/>
              </a:xfrm>
              <a:solidFill>
                <a:srgbClr val="000000"/>
              </a:solidFill>
            </p:grpSpPr>
            <p:sp>
              <p:nvSpPr>
                <p:cNvPr id="2820" name="자유형: 도형 2819">
                  <a:extLst>
                    <a:ext uri="{FF2B5EF4-FFF2-40B4-BE49-F238E27FC236}">
                      <a16:creationId xmlns:a16="http://schemas.microsoft.com/office/drawing/2014/main" id="{E5BC33E0-9C54-47F6-9EE8-B1A9A56987AC}"/>
                    </a:ext>
                  </a:extLst>
                </p:cNvPr>
                <p:cNvSpPr/>
                <p:nvPr/>
              </p:nvSpPr>
              <p:spPr>
                <a:xfrm>
                  <a:off x="4822436" y="4546703"/>
                  <a:ext cx="245298" cy="86185"/>
                </a:xfrm>
                <a:custGeom>
                  <a:avLst/>
                  <a:gdLst>
                    <a:gd name="connsiteX0" fmla="*/ 0 w 245298"/>
                    <a:gd name="connsiteY0" fmla="*/ 0 h 86185"/>
                    <a:gd name="connsiteX1" fmla="*/ 245299 w 245298"/>
                    <a:gd name="connsiteY1" fmla="*/ 0 h 86185"/>
                    <a:gd name="connsiteX2" fmla="*/ 245299 w 245298"/>
                    <a:gd name="connsiteY2" fmla="*/ 86186 h 86185"/>
                    <a:gd name="connsiteX3" fmla="*/ 0 w 245298"/>
                    <a:gd name="connsiteY3" fmla="*/ 86186 h 86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1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6186"/>
                      </a:lnTo>
                      <a:lnTo>
                        <a:pt x="0" y="861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21" name="자유형: 도형 2820">
                  <a:extLst>
                    <a:ext uri="{FF2B5EF4-FFF2-40B4-BE49-F238E27FC236}">
                      <a16:creationId xmlns:a16="http://schemas.microsoft.com/office/drawing/2014/main" id="{C4DE3357-14F2-4076-823C-EDBE44F026CF}"/>
                    </a:ext>
                  </a:extLst>
                </p:cNvPr>
                <p:cNvSpPr/>
                <p:nvPr/>
              </p:nvSpPr>
              <p:spPr>
                <a:xfrm>
                  <a:off x="4822436" y="4546703"/>
                  <a:ext cx="245298" cy="86185"/>
                </a:xfrm>
                <a:custGeom>
                  <a:avLst/>
                  <a:gdLst>
                    <a:gd name="connsiteX0" fmla="*/ 0 w 245298"/>
                    <a:gd name="connsiteY0" fmla="*/ 0 h 86185"/>
                    <a:gd name="connsiteX1" fmla="*/ 245299 w 245298"/>
                    <a:gd name="connsiteY1" fmla="*/ 0 h 86185"/>
                    <a:gd name="connsiteX2" fmla="*/ 245299 w 245298"/>
                    <a:gd name="connsiteY2" fmla="*/ 86186 h 86185"/>
                    <a:gd name="connsiteX3" fmla="*/ 0 w 245298"/>
                    <a:gd name="connsiteY3" fmla="*/ 86186 h 86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1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6186"/>
                      </a:lnTo>
                      <a:lnTo>
                        <a:pt x="0" y="86186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129391" y="4557974"/>
                <a:ext cx="245298" cy="90826"/>
                <a:chOff x="5129391" y="4557974"/>
                <a:chExt cx="245298" cy="90826"/>
              </a:xfrm>
              <a:solidFill>
                <a:srgbClr val="000000"/>
              </a:solidFill>
            </p:grpSpPr>
            <p:sp>
              <p:nvSpPr>
                <p:cNvPr id="2823" name="자유형: 도형 2822">
                  <a:extLst>
                    <a:ext uri="{FF2B5EF4-FFF2-40B4-BE49-F238E27FC236}">
                      <a16:creationId xmlns:a16="http://schemas.microsoft.com/office/drawing/2014/main" id="{0BD5EDD3-4D3D-414B-A39B-99FBEA32DD35}"/>
                    </a:ext>
                  </a:extLst>
                </p:cNvPr>
                <p:cNvSpPr/>
                <p:nvPr/>
              </p:nvSpPr>
              <p:spPr>
                <a:xfrm>
                  <a:off x="5129391" y="4557974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24" name="자유형: 도형 2823">
                  <a:extLst>
                    <a:ext uri="{FF2B5EF4-FFF2-40B4-BE49-F238E27FC236}">
                      <a16:creationId xmlns:a16="http://schemas.microsoft.com/office/drawing/2014/main" id="{7D3F3453-CA96-4A8F-B389-E94759FC479C}"/>
                    </a:ext>
                  </a:extLst>
                </p:cNvPr>
                <p:cNvSpPr/>
                <p:nvPr/>
              </p:nvSpPr>
              <p:spPr>
                <a:xfrm>
                  <a:off x="5129391" y="4557974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435682" y="4523499"/>
                <a:ext cx="245298" cy="92152"/>
                <a:chOff x="5435682" y="4523499"/>
                <a:chExt cx="245298" cy="92152"/>
              </a:xfrm>
              <a:solidFill>
                <a:srgbClr val="000000"/>
              </a:solidFill>
            </p:grpSpPr>
            <p:sp>
              <p:nvSpPr>
                <p:cNvPr id="2826" name="자유형: 도형 2825">
                  <a:extLst>
                    <a:ext uri="{FF2B5EF4-FFF2-40B4-BE49-F238E27FC236}">
                      <a16:creationId xmlns:a16="http://schemas.microsoft.com/office/drawing/2014/main" id="{487B89DE-ADE6-472A-9B95-3B6832B643C6}"/>
                    </a:ext>
                  </a:extLst>
                </p:cNvPr>
                <p:cNvSpPr/>
                <p:nvPr/>
              </p:nvSpPr>
              <p:spPr>
                <a:xfrm>
                  <a:off x="5435682" y="4523499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27" name="자유형: 도형 2826">
                  <a:extLst>
                    <a:ext uri="{FF2B5EF4-FFF2-40B4-BE49-F238E27FC236}">
                      <a16:creationId xmlns:a16="http://schemas.microsoft.com/office/drawing/2014/main" id="{AD69E9E3-2642-4054-A4DC-FC503E50D438}"/>
                    </a:ext>
                  </a:extLst>
                </p:cNvPr>
                <p:cNvSpPr/>
                <p:nvPr/>
              </p:nvSpPr>
              <p:spPr>
                <a:xfrm>
                  <a:off x="5435682" y="4523499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5742637" y="4494329"/>
                <a:ext cx="245298" cy="92152"/>
                <a:chOff x="5742637" y="4494329"/>
                <a:chExt cx="245298" cy="92152"/>
              </a:xfrm>
              <a:solidFill>
                <a:srgbClr val="000000"/>
              </a:solidFill>
            </p:grpSpPr>
            <p:sp>
              <p:nvSpPr>
                <p:cNvPr id="2829" name="자유형: 도형 2828">
                  <a:extLst>
                    <a:ext uri="{FF2B5EF4-FFF2-40B4-BE49-F238E27FC236}">
                      <a16:creationId xmlns:a16="http://schemas.microsoft.com/office/drawing/2014/main" id="{B6870070-EB64-4078-AE80-DAF9DF296115}"/>
                    </a:ext>
                  </a:extLst>
                </p:cNvPr>
                <p:cNvSpPr/>
                <p:nvPr/>
              </p:nvSpPr>
              <p:spPr>
                <a:xfrm>
                  <a:off x="5742637" y="4494329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30" name="자유형: 도형 2829">
                  <a:extLst>
                    <a:ext uri="{FF2B5EF4-FFF2-40B4-BE49-F238E27FC236}">
                      <a16:creationId xmlns:a16="http://schemas.microsoft.com/office/drawing/2014/main" id="{2F69151D-9637-4693-8457-93DE9FDD7DB6}"/>
                    </a:ext>
                  </a:extLst>
                </p:cNvPr>
                <p:cNvSpPr/>
                <p:nvPr/>
              </p:nvSpPr>
              <p:spPr>
                <a:xfrm>
                  <a:off x="5742637" y="4494329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831" name="자유형: 도형 2830">
                <a:extLst>
                  <a:ext uri="{FF2B5EF4-FFF2-40B4-BE49-F238E27FC236}">
                    <a16:creationId xmlns:a16="http://schemas.microsoft.com/office/drawing/2014/main" id="{39DC90D8-9853-4D4B-8CDF-DF9BF1F3E723}"/>
                  </a:ext>
                </a:extLst>
              </p:cNvPr>
              <p:cNvSpPr/>
              <p:nvPr/>
            </p:nvSpPr>
            <p:spPr>
              <a:xfrm>
                <a:off x="452807" y="5199065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8381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32" name="자유형: 도형 2831">
                <a:extLst>
                  <a:ext uri="{FF2B5EF4-FFF2-40B4-BE49-F238E27FC236}">
                    <a16:creationId xmlns:a16="http://schemas.microsoft.com/office/drawing/2014/main" id="{93474A28-2B3C-4667-B531-E8DF7F79F249}"/>
                  </a:ext>
                </a:extLst>
              </p:cNvPr>
              <p:cNvSpPr/>
              <p:nvPr/>
            </p:nvSpPr>
            <p:spPr>
              <a:xfrm>
                <a:off x="452807" y="3376563"/>
                <a:ext cx="5611369" cy="6629"/>
              </a:xfrm>
              <a:custGeom>
                <a:avLst/>
                <a:gdLst>
                  <a:gd name="connsiteX0" fmla="*/ 0 w 5611369"/>
                  <a:gd name="connsiteY0" fmla="*/ 0 h 6629"/>
                  <a:gd name="connsiteX1" fmla="*/ 5611370 w 5611369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1369" h="6629">
                    <a:moveTo>
                      <a:pt x="0" y="0"/>
                    </a:moveTo>
                    <a:lnTo>
                      <a:pt x="5611370" y="0"/>
                    </a:lnTo>
                  </a:path>
                </a:pathLst>
              </a:custGeom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33" name="TextBox 2832">
                <a:extLst>
                  <a:ext uri="{FF2B5EF4-FFF2-40B4-BE49-F238E27FC236}">
                    <a16:creationId xmlns:a16="http://schemas.microsoft.com/office/drawing/2014/main" id="{2790521A-0CFC-4AEF-BB90-CD00F4C8C6BD}"/>
                  </a:ext>
                </a:extLst>
              </p:cNvPr>
              <p:cNvSpPr txBox="1"/>
              <p:nvPr/>
            </p:nvSpPr>
            <p:spPr>
              <a:xfrm>
                <a:off x="484239" y="504896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16.08</a:t>
                </a:r>
              </a:p>
            </p:txBody>
          </p:sp>
          <p:sp>
            <p:nvSpPr>
              <p:cNvPr id="2834" name="TextBox 2833">
                <a:extLst>
                  <a:ext uri="{FF2B5EF4-FFF2-40B4-BE49-F238E27FC236}">
                    <a16:creationId xmlns:a16="http://schemas.microsoft.com/office/drawing/2014/main" id="{E0B50E1B-0AFD-4F9C-881E-4059D9914ADE}"/>
                  </a:ext>
                </a:extLst>
              </p:cNvPr>
              <p:cNvSpPr txBox="1"/>
              <p:nvPr/>
            </p:nvSpPr>
            <p:spPr>
              <a:xfrm>
                <a:off x="790898" y="505160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15.49</a:t>
                </a:r>
              </a:p>
            </p:txBody>
          </p:sp>
          <p:sp>
            <p:nvSpPr>
              <p:cNvPr id="2835" name="TextBox 2834">
                <a:extLst>
                  <a:ext uri="{FF2B5EF4-FFF2-40B4-BE49-F238E27FC236}">
                    <a16:creationId xmlns:a16="http://schemas.microsoft.com/office/drawing/2014/main" id="{2D3F4C6B-1306-4B8C-9365-5738C3E6BEEE}"/>
                  </a:ext>
                </a:extLst>
              </p:cNvPr>
              <p:cNvSpPr txBox="1"/>
              <p:nvPr/>
            </p:nvSpPr>
            <p:spPr>
              <a:xfrm>
                <a:off x="1097555" y="505340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15.10</a:t>
                </a:r>
              </a:p>
            </p:txBody>
          </p:sp>
          <p:sp>
            <p:nvSpPr>
              <p:cNvPr id="2836" name="TextBox 2835">
                <a:extLst>
                  <a:ext uri="{FF2B5EF4-FFF2-40B4-BE49-F238E27FC236}">
                    <a16:creationId xmlns:a16="http://schemas.microsoft.com/office/drawing/2014/main" id="{BD0A0E27-ECF0-4710-9720-C51A75F8BC53}"/>
                  </a:ext>
                </a:extLst>
              </p:cNvPr>
              <p:cNvSpPr txBox="1"/>
              <p:nvPr/>
            </p:nvSpPr>
            <p:spPr>
              <a:xfrm>
                <a:off x="1404211" y="504431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17.09</a:t>
                </a:r>
              </a:p>
            </p:txBody>
          </p:sp>
          <p:sp>
            <p:nvSpPr>
              <p:cNvPr id="2837" name="TextBox 2836">
                <a:extLst>
                  <a:ext uri="{FF2B5EF4-FFF2-40B4-BE49-F238E27FC236}">
                    <a16:creationId xmlns:a16="http://schemas.microsoft.com/office/drawing/2014/main" id="{0B7ED2E4-C19D-4F79-A1BA-FAC9A003C697}"/>
                  </a:ext>
                </a:extLst>
              </p:cNvPr>
              <p:cNvSpPr txBox="1"/>
              <p:nvPr/>
            </p:nvSpPr>
            <p:spPr>
              <a:xfrm>
                <a:off x="1710874" y="504016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18.01</a:t>
                </a:r>
              </a:p>
            </p:txBody>
          </p:sp>
          <p:sp>
            <p:nvSpPr>
              <p:cNvPr id="2838" name="TextBox 2837">
                <a:extLst>
                  <a:ext uri="{FF2B5EF4-FFF2-40B4-BE49-F238E27FC236}">
                    <a16:creationId xmlns:a16="http://schemas.microsoft.com/office/drawing/2014/main" id="{EA6CA2D0-737D-41D1-9331-BFD0167C0C8B}"/>
                  </a:ext>
                </a:extLst>
              </p:cNvPr>
              <p:cNvSpPr txBox="1"/>
              <p:nvPr/>
            </p:nvSpPr>
            <p:spPr>
              <a:xfrm>
                <a:off x="2017530" y="504385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17.20</a:t>
                </a:r>
              </a:p>
            </p:txBody>
          </p:sp>
          <p:sp>
            <p:nvSpPr>
              <p:cNvPr id="2839" name="TextBox 2838">
                <a:extLst>
                  <a:ext uri="{FF2B5EF4-FFF2-40B4-BE49-F238E27FC236}">
                    <a16:creationId xmlns:a16="http://schemas.microsoft.com/office/drawing/2014/main" id="{37326D7F-8EAB-4A87-AF7C-54991B8442D1}"/>
                  </a:ext>
                </a:extLst>
              </p:cNvPr>
              <p:cNvSpPr txBox="1"/>
              <p:nvPr/>
            </p:nvSpPr>
            <p:spPr>
              <a:xfrm>
                <a:off x="2324187" y="504701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16.50</a:t>
                </a:r>
              </a:p>
            </p:txBody>
          </p:sp>
          <p:sp>
            <p:nvSpPr>
              <p:cNvPr id="2840" name="TextBox 2839">
                <a:extLst>
                  <a:ext uri="{FF2B5EF4-FFF2-40B4-BE49-F238E27FC236}">
                    <a16:creationId xmlns:a16="http://schemas.microsoft.com/office/drawing/2014/main" id="{EAB4F8E0-3DE8-4222-BF46-9FF01A66E1E2}"/>
                  </a:ext>
                </a:extLst>
              </p:cNvPr>
              <p:cNvSpPr txBox="1"/>
              <p:nvPr/>
            </p:nvSpPr>
            <p:spPr>
              <a:xfrm>
                <a:off x="2630843" y="50506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15.71</a:t>
                </a:r>
              </a:p>
            </p:txBody>
          </p:sp>
          <p:sp>
            <p:nvSpPr>
              <p:cNvPr id="2841" name="TextBox 2840">
                <a:extLst>
                  <a:ext uri="{FF2B5EF4-FFF2-40B4-BE49-F238E27FC236}">
                    <a16:creationId xmlns:a16="http://schemas.microsoft.com/office/drawing/2014/main" id="{B0499551-42DB-476F-9D6E-6DC46D57FBDF}"/>
                  </a:ext>
                </a:extLst>
              </p:cNvPr>
              <p:cNvSpPr txBox="1"/>
              <p:nvPr/>
            </p:nvSpPr>
            <p:spPr>
              <a:xfrm>
                <a:off x="2937499" y="505313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15.16</a:t>
                </a:r>
              </a:p>
            </p:txBody>
          </p:sp>
          <p:sp>
            <p:nvSpPr>
              <p:cNvPr id="2842" name="TextBox 2841">
                <a:extLst>
                  <a:ext uri="{FF2B5EF4-FFF2-40B4-BE49-F238E27FC236}">
                    <a16:creationId xmlns:a16="http://schemas.microsoft.com/office/drawing/2014/main" id="{60753C6E-0E73-4DB2-8F14-08DF2B0E20B7}"/>
                  </a:ext>
                </a:extLst>
              </p:cNvPr>
              <p:cNvSpPr txBox="1"/>
              <p:nvPr/>
            </p:nvSpPr>
            <p:spPr>
              <a:xfrm>
                <a:off x="3244155" y="503590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18.94</a:t>
                </a:r>
              </a:p>
            </p:txBody>
          </p:sp>
          <p:sp>
            <p:nvSpPr>
              <p:cNvPr id="2843" name="TextBox 2842">
                <a:extLst>
                  <a:ext uri="{FF2B5EF4-FFF2-40B4-BE49-F238E27FC236}">
                    <a16:creationId xmlns:a16="http://schemas.microsoft.com/office/drawing/2014/main" id="{47302B56-43F9-4787-971C-2A417D8F40DA}"/>
                  </a:ext>
                </a:extLst>
              </p:cNvPr>
              <p:cNvSpPr txBox="1"/>
              <p:nvPr/>
            </p:nvSpPr>
            <p:spPr>
              <a:xfrm>
                <a:off x="3550818" y="506183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13.25</a:t>
                </a:r>
              </a:p>
            </p:txBody>
          </p:sp>
          <p:sp>
            <p:nvSpPr>
              <p:cNvPr id="2844" name="TextBox 2843">
                <a:extLst>
                  <a:ext uri="{FF2B5EF4-FFF2-40B4-BE49-F238E27FC236}">
                    <a16:creationId xmlns:a16="http://schemas.microsoft.com/office/drawing/2014/main" id="{BC149474-9186-460B-8918-5D283891052F}"/>
                  </a:ext>
                </a:extLst>
              </p:cNvPr>
              <p:cNvSpPr txBox="1"/>
              <p:nvPr/>
            </p:nvSpPr>
            <p:spPr>
              <a:xfrm>
                <a:off x="3857475" y="505144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15.53</a:t>
                </a:r>
              </a:p>
            </p:txBody>
          </p:sp>
          <p:sp>
            <p:nvSpPr>
              <p:cNvPr id="2845" name="TextBox 2844">
                <a:extLst>
                  <a:ext uri="{FF2B5EF4-FFF2-40B4-BE49-F238E27FC236}">
                    <a16:creationId xmlns:a16="http://schemas.microsoft.com/office/drawing/2014/main" id="{D82F7235-D792-46E1-8374-EB6D377A24A1}"/>
                  </a:ext>
                </a:extLst>
              </p:cNvPr>
              <p:cNvSpPr txBox="1"/>
              <p:nvPr/>
            </p:nvSpPr>
            <p:spPr>
              <a:xfrm>
                <a:off x="4164131" y="505265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15.27</a:t>
                </a:r>
              </a:p>
            </p:txBody>
          </p:sp>
          <p:sp>
            <p:nvSpPr>
              <p:cNvPr id="2846" name="TextBox 2845">
                <a:extLst>
                  <a:ext uri="{FF2B5EF4-FFF2-40B4-BE49-F238E27FC236}">
                    <a16:creationId xmlns:a16="http://schemas.microsoft.com/office/drawing/2014/main" id="{74664A2F-1F6A-452A-B282-9B14E64E81A4}"/>
                  </a:ext>
                </a:extLst>
              </p:cNvPr>
              <p:cNvSpPr txBox="1"/>
              <p:nvPr/>
            </p:nvSpPr>
            <p:spPr>
              <a:xfrm>
                <a:off x="4470787" y="505901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13.87</a:t>
                </a:r>
              </a:p>
            </p:txBody>
          </p:sp>
          <p:sp>
            <p:nvSpPr>
              <p:cNvPr id="2847" name="TextBox 2846">
                <a:extLst>
                  <a:ext uri="{FF2B5EF4-FFF2-40B4-BE49-F238E27FC236}">
                    <a16:creationId xmlns:a16="http://schemas.microsoft.com/office/drawing/2014/main" id="{C444D984-F747-4C2B-9C3D-7D0974EDB8AE}"/>
                  </a:ext>
                </a:extLst>
              </p:cNvPr>
              <p:cNvSpPr txBox="1"/>
              <p:nvPr/>
            </p:nvSpPr>
            <p:spPr>
              <a:xfrm>
                <a:off x="4777444" y="505256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15.28</a:t>
                </a:r>
              </a:p>
            </p:txBody>
          </p:sp>
          <p:sp>
            <p:nvSpPr>
              <p:cNvPr id="2848" name="TextBox 2847">
                <a:extLst>
                  <a:ext uri="{FF2B5EF4-FFF2-40B4-BE49-F238E27FC236}">
                    <a16:creationId xmlns:a16="http://schemas.microsoft.com/office/drawing/2014/main" id="{FBB7A43F-0395-4EB8-85D7-4A39827AFF84}"/>
                  </a:ext>
                </a:extLst>
              </p:cNvPr>
              <p:cNvSpPr txBox="1"/>
              <p:nvPr/>
            </p:nvSpPr>
            <p:spPr>
              <a:xfrm>
                <a:off x="5084100" y="505241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15.32</a:t>
                </a:r>
              </a:p>
            </p:txBody>
          </p:sp>
          <p:sp>
            <p:nvSpPr>
              <p:cNvPr id="2849" name="TextBox 2848">
                <a:extLst>
                  <a:ext uri="{FF2B5EF4-FFF2-40B4-BE49-F238E27FC236}">
                    <a16:creationId xmlns:a16="http://schemas.microsoft.com/office/drawing/2014/main" id="{15F17A78-4450-4425-A2AD-3AB9DC0D93A6}"/>
                  </a:ext>
                </a:extLst>
              </p:cNvPr>
              <p:cNvSpPr txBox="1"/>
              <p:nvPr/>
            </p:nvSpPr>
            <p:spPr>
              <a:xfrm>
                <a:off x="5390763" y="505226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15.35</a:t>
                </a:r>
              </a:p>
            </p:txBody>
          </p:sp>
          <p:sp>
            <p:nvSpPr>
              <p:cNvPr id="2850" name="TextBox 2849">
                <a:extLst>
                  <a:ext uri="{FF2B5EF4-FFF2-40B4-BE49-F238E27FC236}">
                    <a16:creationId xmlns:a16="http://schemas.microsoft.com/office/drawing/2014/main" id="{D9A5143C-69FB-40F9-AC1B-4CEED4839FDA}"/>
                  </a:ext>
                </a:extLst>
              </p:cNvPr>
              <p:cNvSpPr txBox="1"/>
              <p:nvPr/>
            </p:nvSpPr>
            <p:spPr>
              <a:xfrm>
                <a:off x="5697419" y="50422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17.56</a:t>
                </a:r>
              </a:p>
            </p:txBody>
          </p:sp>
          <p:sp>
            <p:nvSpPr>
              <p:cNvPr id="2851" name="TextBox 2850">
                <a:extLst>
                  <a:ext uri="{FF2B5EF4-FFF2-40B4-BE49-F238E27FC236}">
                    <a16:creationId xmlns:a16="http://schemas.microsoft.com/office/drawing/2014/main" id="{F2A1DD24-56EB-4F17-BDAC-BC786E487B35}"/>
                  </a:ext>
                </a:extLst>
              </p:cNvPr>
              <p:cNvSpPr txBox="1"/>
              <p:nvPr/>
            </p:nvSpPr>
            <p:spPr>
              <a:xfrm>
                <a:off x="501176" y="494115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7.59</a:t>
                </a:r>
              </a:p>
            </p:txBody>
          </p:sp>
          <p:sp>
            <p:nvSpPr>
              <p:cNvPr id="2852" name="TextBox 2851">
                <a:extLst>
                  <a:ext uri="{FF2B5EF4-FFF2-40B4-BE49-F238E27FC236}">
                    <a16:creationId xmlns:a16="http://schemas.microsoft.com/office/drawing/2014/main" id="{2B3367D5-417F-4B19-BC0D-B1B742B99B05}"/>
                  </a:ext>
                </a:extLst>
              </p:cNvPr>
              <p:cNvSpPr txBox="1"/>
              <p:nvPr/>
            </p:nvSpPr>
            <p:spPr>
              <a:xfrm>
                <a:off x="807837" y="494604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7.68</a:t>
                </a:r>
              </a:p>
            </p:txBody>
          </p:sp>
          <p:sp>
            <p:nvSpPr>
              <p:cNvPr id="2853" name="TextBox 2852">
                <a:extLst>
                  <a:ext uri="{FF2B5EF4-FFF2-40B4-BE49-F238E27FC236}">
                    <a16:creationId xmlns:a16="http://schemas.microsoft.com/office/drawing/2014/main" id="{8B3D732A-5FA6-4BB3-90F8-C04B6E3DFDC1}"/>
                  </a:ext>
                </a:extLst>
              </p:cNvPr>
              <p:cNvSpPr txBox="1"/>
              <p:nvPr/>
            </p:nvSpPr>
            <p:spPr>
              <a:xfrm>
                <a:off x="1114493" y="494939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7.73</a:t>
                </a:r>
              </a:p>
            </p:txBody>
          </p:sp>
          <p:sp>
            <p:nvSpPr>
              <p:cNvPr id="2854" name="TextBox 2853">
                <a:extLst>
                  <a:ext uri="{FF2B5EF4-FFF2-40B4-BE49-F238E27FC236}">
                    <a16:creationId xmlns:a16="http://schemas.microsoft.com/office/drawing/2014/main" id="{9B4BE3AB-1AF7-4148-B1F6-F3A8D5F2C21F}"/>
                  </a:ext>
                </a:extLst>
              </p:cNvPr>
              <p:cNvSpPr txBox="1"/>
              <p:nvPr/>
            </p:nvSpPr>
            <p:spPr>
              <a:xfrm>
                <a:off x="1421150" y="493098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7.78</a:t>
                </a:r>
              </a:p>
            </p:txBody>
          </p:sp>
          <p:sp>
            <p:nvSpPr>
              <p:cNvPr id="2855" name="TextBox 2854">
                <a:extLst>
                  <a:ext uri="{FF2B5EF4-FFF2-40B4-BE49-F238E27FC236}">
                    <a16:creationId xmlns:a16="http://schemas.microsoft.com/office/drawing/2014/main" id="{08CDC89E-1E81-46E3-B821-637CB0B78CD0}"/>
                  </a:ext>
                </a:extLst>
              </p:cNvPr>
              <p:cNvSpPr txBox="1"/>
              <p:nvPr/>
            </p:nvSpPr>
            <p:spPr>
              <a:xfrm>
                <a:off x="1710874" y="490848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10.90</a:t>
                </a:r>
              </a:p>
            </p:txBody>
          </p:sp>
          <p:sp>
            <p:nvSpPr>
              <p:cNvPr id="2856" name="TextBox 2855">
                <a:extLst>
                  <a:ext uri="{FF2B5EF4-FFF2-40B4-BE49-F238E27FC236}">
                    <a16:creationId xmlns:a16="http://schemas.microsoft.com/office/drawing/2014/main" id="{019AA080-BADB-4FB8-84B7-22E08FE0DAD8}"/>
                  </a:ext>
                </a:extLst>
              </p:cNvPr>
              <p:cNvSpPr txBox="1"/>
              <p:nvPr/>
            </p:nvSpPr>
            <p:spPr>
              <a:xfrm>
                <a:off x="2017530" y="489992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14.40</a:t>
                </a:r>
              </a:p>
            </p:txBody>
          </p:sp>
          <p:sp>
            <p:nvSpPr>
              <p:cNvPr id="2857" name="TextBox 2856">
                <a:extLst>
                  <a:ext uri="{FF2B5EF4-FFF2-40B4-BE49-F238E27FC236}">
                    <a16:creationId xmlns:a16="http://schemas.microsoft.com/office/drawing/2014/main" id="{47D8CC88-DE78-4B46-AD39-59CE1B9FA813}"/>
                  </a:ext>
                </a:extLst>
              </p:cNvPr>
              <p:cNvSpPr txBox="1"/>
              <p:nvPr/>
            </p:nvSpPr>
            <p:spPr>
              <a:xfrm>
                <a:off x="2324187" y="491987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11.41</a:t>
                </a:r>
              </a:p>
            </p:txBody>
          </p:sp>
          <p:sp>
            <p:nvSpPr>
              <p:cNvPr id="2858" name="TextBox 2857">
                <a:extLst>
                  <a:ext uri="{FF2B5EF4-FFF2-40B4-BE49-F238E27FC236}">
                    <a16:creationId xmlns:a16="http://schemas.microsoft.com/office/drawing/2014/main" id="{06FFA422-0738-4810-87EE-7FF5D4BDDECA}"/>
                  </a:ext>
                </a:extLst>
              </p:cNvPr>
              <p:cNvSpPr txBox="1"/>
              <p:nvPr/>
            </p:nvSpPr>
            <p:spPr>
              <a:xfrm>
                <a:off x="2630843" y="493074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10.59</a:t>
                </a:r>
              </a:p>
            </p:txBody>
          </p:sp>
          <p:sp>
            <p:nvSpPr>
              <p:cNvPr id="2859" name="TextBox 2858">
                <a:extLst>
                  <a:ext uri="{FF2B5EF4-FFF2-40B4-BE49-F238E27FC236}">
                    <a16:creationId xmlns:a16="http://schemas.microsoft.com/office/drawing/2014/main" id="{3D3EDB59-138E-4D19-8AD7-FFB7869428DC}"/>
                  </a:ext>
                </a:extLst>
              </p:cNvPr>
              <p:cNvSpPr txBox="1"/>
              <p:nvPr/>
            </p:nvSpPr>
            <p:spPr>
              <a:xfrm>
                <a:off x="2937499" y="493844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10.02</a:t>
                </a:r>
              </a:p>
            </p:txBody>
          </p:sp>
          <p:sp>
            <p:nvSpPr>
              <p:cNvPr id="2860" name="TextBox 2859">
                <a:extLst>
                  <a:ext uri="{FF2B5EF4-FFF2-40B4-BE49-F238E27FC236}">
                    <a16:creationId xmlns:a16="http://schemas.microsoft.com/office/drawing/2014/main" id="{8A183326-AAE3-42F5-A6AC-567767EBE6A4}"/>
                  </a:ext>
                </a:extLst>
              </p:cNvPr>
              <p:cNvSpPr txBox="1"/>
              <p:nvPr/>
            </p:nvSpPr>
            <p:spPr>
              <a:xfrm>
                <a:off x="3261094" y="4907257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9.30</a:t>
                </a:r>
              </a:p>
            </p:txBody>
          </p:sp>
          <p:sp>
            <p:nvSpPr>
              <p:cNvPr id="2861" name="TextBox 2860">
                <a:extLst>
                  <a:ext uri="{FF2B5EF4-FFF2-40B4-BE49-F238E27FC236}">
                    <a16:creationId xmlns:a16="http://schemas.microsoft.com/office/drawing/2014/main" id="{88B20B84-A0C0-484B-82A8-D0F89CAD83BE}"/>
                  </a:ext>
                </a:extLst>
              </p:cNvPr>
              <p:cNvSpPr txBox="1"/>
              <p:nvPr/>
            </p:nvSpPr>
            <p:spPr>
              <a:xfrm>
                <a:off x="3567757" y="495726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9.70</a:t>
                </a:r>
              </a:p>
            </p:txBody>
          </p:sp>
          <p:sp>
            <p:nvSpPr>
              <p:cNvPr id="2862" name="TextBox 2861">
                <a:extLst>
                  <a:ext uri="{FF2B5EF4-FFF2-40B4-BE49-F238E27FC236}">
                    <a16:creationId xmlns:a16="http://schemas.microsoft.com/office/drawing/2014/main" id="{FE69043E-1CEC-455C-89C9-7C71E8A52165}"/>
                  </a:ext>
                </a:extLst>
              </p:cNvPr>
              <p:cNvSpPr txBox="1"/>
              <p:nvPr/>
            </p:nvSpPr>
            <p:spPr>
              <a:xfrm>
                <a:off x="3874407" y="494046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8.83</a:t>
                </a:r>
              </a:p>
            </p:txBody>
          </p:sp>
          <p:sp>
            <p:nvSpPr>
              <p:cNvPr id="2863" name="TextBox 2862">
                <a:extLst>
                  <a:ext uri="{FF2B5EF4-FFF2-40B4-BE49-F238E27FC236}">
                    <a16:creationId xmlns:a16="http://schemas.microsoft.com/office/drawing/2014/main" id="{0C25B64B-7348-42C0-A17C-F9E7D9777B43}"/>
                  </a:ext>
                </a:extLst>
              </p:cNvPr>
              <p:cNvSpPr txBox="1"/>
              <p:nvPr/>
            </p:nvSpPr>
            <p:spPr>
              <a:xfrm>
                <a:off x="4181070" y="4947347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7.85</a:t>
                </a:r>
              </a:p>
            </p:txBody>
          </p:sp>
          <p:sp>
            <p:nvSpPr>
              <p:cNvPr id="2864" name="TextBox 2863">
                <a:extLst>
                  <a:ext uri="{FF2B5EF4-FFF2-40B4-BE49-F238E27FC236}">
                    <a16:creationId xmlns:a16="http://schemas.microsoft.com/office/drawing/2014/main" id="{EEF2FD77-D1FC-4623-AB57-9D64FC1C02F8}"/>
                  </a:ext>
                </a:extLst>
              </p:cNvPr>
              <p:cNvSpPr txBox="1"/>
              <p:nvPr/>
            </p:nvSpPr>
            <p:spPr>
              <a:xfrm>
                <a:off x="4487726" y="496184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7.46</a:t>
                </a:r>
              </a:p>
            </p:txBody>
          </p:sp>
          <p:sp>
            <p:nvSpPr>
              <p:cNvPr id="2865" name="TextBox 2864">
                <a:extLst>
                  <a:ext uri="{FF2B5EF4-FFF2-40B4-BE49-F238E27FC236}">
                    <a16:creationId xmlns:a16="http://schemas.microsoft.com/office/drawing/2014/main" id="{5C67E1CA-160A-48A3-867C-E990246FA4E9}"/>
                  </a:ext>
                </a:extLst>
              </p:cNvPr>
              <p:cNvSpPr txBox="1"/>
              <p:nvPr/>
            </p:nvSpPr>
            <p:spPr>
              <a:xfrm>
                <a:off x="4794383" y="495122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6.96</a:t>
                </a:r>
              </a:p>
            </p:txBody>
          </p:sp>
          <p:sp>
            <p:nvSpPr>
              <p:cNvPr id="2866" name="TextBox 2865">
                <a:extLst>
                  <a:ext uri="{FF2B5EF4-FFF2-40B4-BE49-F238E27FC236}">
                    <a16:creationId xmlns:a16="http://schemas.microsoft.com/office/drawing/2014/main" id="{B4F67457-25B2-40DF-AED4-5DB41520DD4E}"/>
                  </a:ext>
                </a:extLst>
              </p:cNvPr>
              <p:cNvSpPr txBox="1"/>
              <p:nvPr/>
            </p:nvSpPr>
            <p:spPr>
              <a:xfrm>
                <a:off x="5101039" y="495433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6.21</a:t>
                </a:r>
              </a:p>
            </p:txBody>
          </p:sp>
          <p:sp>
            <p:nvSpPr>
              <p:cNvPr id="2867" name="TextBox 2866">
                <a:extLst>
                  <a:ext uri="{FF2B5EF4-FFF2-40B4-BE49-F238E27FC236}">
                    <a16:creationId xmlns:a16="http://schemas.microsoft.com/office/drawing/2014/main" id="{2A060645-B3C5-449B-BDCA-433623F57D92}"/>
                  </a:ext>
                </a:extLst>
              </p:cNvPr>
              <p:cNvSpPr txBox="1"/>
              <p:nvPr/>
            </p:nvSpPr>
            <p:spPr>
              <a:xfrm>
                <a:off x="5407702" y="494903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7.31</a:t>
                </a:r>
              </a:p>
            </p:txBody>
          </p:sp>
          <p:sp>
            <p:nvSpPr>
              <p:cNvPr id="2868" name="TextBox 2867">
                <a:extLst>
                  <a:ext uri="{FF2B5EF4-FFF2-40B4-BE49-F238E27FC236}">
                    <a16:creationId xmlns:a16="http://schemas.microsoft.com/office/drawing/2014/main" id="{606122AB-7D7B-4BE1-B0EA-9C50B376449C}"/>
                  </a:ext>
                </a:extLst>
              </p:cNvPr>
              <p:cNvSpPr txBox="1"/>
              <p:nvPr/>
            </p:nvSpPr>
            <p:spPr>
              <a:xfrm>
                <a:off x="5714351" y="492573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8.00</a:t>
                </a:r>
              </a:p>
            </p:txBody>
          </p:sp>
          <p:sp>
            <p:nvSpPr>
              <p:cNvPr id="2869" name="TextBox 2868">
                <a:extLst>
                  <a:ext uri="{FF2B5EF4-FFF2-40B4-BE49-F238E27FC236}">
                    <a16:creationId xmlns:a16="http://schemas.microsoft.com/office/drawing/2014/main" id="{891F1A5E-3CAD-4817-80C7-3AD4694D40B9}"/>
                  </a:ext>
                </a:extLst>
              </p:cNvPr>
              <p:cNvSpPr txBox="1"/>
              <p:nvPr/>
            </p:nvSpPr>
            <p:spPr>
              <a:xfrm>
                <a:off x="484239" y="480588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22.10</a:t>
                </a:r>
              </a:p>
            </p:txBody>
          </p:sp>
          <p:sp>
            <p:nvSpPr>
              <p:cNvPr id="2870" name="TextBox 2869">
                <a:extLst>
                  <a:ext uri="{FF2B5EF4-FFF2-40B4-BE49-F238E27FC236}">
                    <a16:creationId xmlns:a16="http://schemas.microsoft.com/office/drawing/2014/main" id="{E32F081F-8B47-45C3-A015-61712B4D53F7}"/>
                  </a:ext>
                </a:extLst>
              </p:cNvPr>
              <p:cNvSpPr txBox="1"/>
              <p:nvPr/>
            </p:nvSpPr>
            <p:spPr>
              <a:xfrm>
                <a:off x="790898" y="480299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23.72</a:t>
                </a:r>
              </a:p>
            </p:txBody>
          </p:sp>
          <p:sp>
            <p:nvSpPr>
              <p:cNvPr id="2871" name="TextBox 2870">
                <a:extLst>
                  <a:ext uri="{FF2B5EF4-FFF2-40B4-BE49-F238E27FC236}">
                    <a16:creationId xmlns:a16="http://schemas.microsoft.com/office/drawing/2014/main" id="{E063B65E-9CA7-4EF9-8F90-737E617B2B57}"/>
                  </a:ext>
                </a:extLst>
              </p:cNvPr>
              <p:cNvSpPr txBox="1"/>
              <p:nvPr/>
            </p:nvSpPr>
            <p:spPr>
              <a:xfrm>
                <a:off x="1097555" y="481411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21.97</a:t>
                </a:r>
              </a:p>
            </p:txBody>
          </p:sp>
          <p:sp>
            <p:nvSpPr>
              <p:cNvPr id="2872" name="TextBox 2871">
                <a:extLst>
                  <a:ext uri="{FF2B5EF4-FFF2-40B4-BE49-F238E27FC236}">
                    <a16:creationId xmlns:a16="http://schemas.microsoft.com/office/drawing/2014/main" id="{2C1536D0-D3A8-46CD-9B54-C0C7E9CEA969}"/>
                  </a:ext>
                </a:extLst>
              </p:cNvPr>
              <p:cNvSpPr txBox="1"/>
              <p:nvPr/>
            </p:nvSpPr>
            <p:spPr>
              <a:xfrm>
                <a:off x="1404211" y="479297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22.51</a:t>
                </a:r>
              </a:p>
            </p:txBody>
          </p:sp>
          <p:sp>
            <p:nvSpPr>
              <p:cNvPr id="2873" name="TextBox 2872">
                <a:extLst>
                  <a:ext uri="{FF2B5EF4-FFF2-40B4-BE49-F238E27FC236}">
                    <a16:creationId xmlns:a16="http://schemas.microsoft.com/office/drawing/2014/main" id="{BE70A13C-AD56-4554-B4AA-94D5C6BCAAC8}"/>
                  </a:ext>
                </a:extLst>
              </p:cNvPr>
              <p:cNvSpPr txBox="1"/>
              <p:nvPr/>
            </p:nvSpPr>
            <p:spPr>
              <a:xfrm>
                <a:off x="1710874" y="474322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25.38</a:t>
                </a:r>
              </a:p>
            </p:txBody>
          </p:sp>
          <p:sp>
            <p:nvSpPr>
              <p:cNvPr id="2874" name="TextBox 2873">
                <a:extLst>
                  <a:ext uri="{FF2B5EF4-FFF2-40B4-BE49-F238E27FC236}">
                    <a16:creationId xmlns:a16="http://schemas.microsoft.com/office/drawing/2014/main" id="{9930DF30-DE27-44D6-AD48-907C13549E5D}"/>
                  </a:ext>
                </a:extLst>
              </p:cNvPr>
              <p:cNvSpPr txBox="1"/>
              <p:nvPr/>
            </p:nvSpPr>
            <p:spPr>
              <a:xfrm>
                <a:off x="2017530" y="471491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26.21</a:t>
                </a:r>
              </a:p>
            </p:txBody>
          </p:sp>
          <p:sp>
            <p:nvSpPr>
              <p:cNvPr id="2875" name="TextBox 2874">
                <a:extLst>
                  <a:ext uri="{FF2B5EF4-FFF2-40B4-BE49-F238E27FC236}">
                    <a16:creationId xmlns:a16="http://schemas.microsoft.com/office/drawing/2014/main" id="{A4A096C5-D078-49EC-98F8-FA01DE4F0776}"/>
                  </a:ext>
                </a:extLst>
              </p:cNvPr>
              <p:cNvSpPr txBox="1"/>
              <p:nvPr/>
            </p:nvSpPr>
            <p:spPr>
              <a:xfrm>
                <a:off x="2324187" y="475198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25.44</a:t>
                </a:r>
              </a:p>
            </p:txBody>
          </p:sp>
          <p:sp>
            <p:nvSpPr>
              <p:cNvPr id="2876" name="TextBox 2875">
                <a:extLst>
                  <a:ext uri="{FF2B5EF4-FFF2-40B4-BE49-F238E27FC236}">
                    <a16:creationId xmlns:a16="http://schemas.microsoft.com/office/drawing/2014/main" id="{8E61D8AD-C32D-46B4-8C1B-ECFA96E88774}"/>
                  </a:ext>
                </a:extLst>
              </p:cNvPr>
              <p:cNvSpPr txBox="1"/>
              <p:nvPr/>
            </p:nvSpPr>
            <p:spPr>
              <a:xfrm>
                <a:off x="2630843" y="477486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23.62</a:t>
                </a:r>
              </a:p>
            </p:txBody>
          </p:sp>
          <p:sp>
            <p:nvSpPr>
              <p:cNvPr id="2877" name="TextBox 2876">
                <a:extLst>
                  <a:ext uri="{FF2B5EF4-FFF2-40B4-BE49-F238E27FC236}">
                    <a16:creationId xmlns:a16="http://schemas.microsoft.com/office/drawing/2014/main" id="{510AA85E-E13F-48FA-A46A-2C05807D4EE8}"/>
                  </a:ext>
                </a:extLst>
              </p:cNvPr>
              <p:cNvSpPr txBox="1"/>
              <p:nvPr/>
            </p:nvSpPr>
            <p:spPr>
              <a:xfrm>
                <a:off x="2937499" y="478641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23.35</a:t>
                </a:r>
              </a:p>
            </p:txBody>
          </p:sp>
          <p:sp>
            <p:nvSpPr>
              <p:cNvPr id="2878" name="TextBox 2877">
                <a:extLst>
                  <a:ext uri="{FF2B5EF4-FFF2-40B4-BE49-F238E27FC236}">
                    <a16:creationId xmlns:a16="http://schemas.microsoft.com/office/drawing/2014/main" id="{31D96E1F-CC74-4DFE-80C2-770D855B701F}"/>
                  </a:ext>
                </a:extLst>
              </p:cNvPr>
              <p:cNvSpPr txBox="1"/>
              <p:nvPr/>
            </p:nvSpPr>
            <p:spPr>
              <a:xfrm>
                <a:off x="3244155" y="476009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23.01</a:t>
                </a:r>
              </a:p>
            </p:txBody>
          </p:sp>
          <p:sp>
            <p:nvSpPr>
              <p:cNvPr id="2879" name="TextBox 2878">
                <a:extLst>
                  <a:ext uri="{FF2B5EF4-FFF2-40B4-BE49-F238E27FC236}">
                    <a16:creationId xmlns:a16="http://schemas.microsoft.com/office/drawing/2014/main" id="{CB72C7D1-7601-4B7E-B095-383DF4989989}"/>
                  </a:ext>
                </a:extLst>
              </p:cNvPr>
              <p:cNvSpPr txBox="1"/>
              <p:nvPr/>
            </p:nvSpPr>
            <p:spPr>
              <a:xfrm>
                <a:off x="3550818" y="480167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24.45</a:t>
                </a:r>
              </a:p>
            </p:txBody>
          </p:sp>
          <p:sp>
            <p:nvSpPr>
              <p:cNvPr id="2880" name="TextBox 2879">
                <a:extLst>
                  <a:ext uri="{FF2B5EF4-FFF2-40B4-BE49-F238E27FC236}">
                    <a16:creationId xmlns:a16="http://schemas.microsoft.com/office/drawing/2014/main" id="{E3CFD6FA-2EA7-4ADC-AF2B-B125D7F1EAE4}"/>
                  </a:ext>
                </a:extLst>
              </p:cNvPr>
              <p:cNvSpPr txBox="1"/>
              <p:nvPr/>
            </p:nvSpPr>
            <p:spPr>
              <a:xfrm>
                <a:off x="3857475" y="479357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23.41</a:t>
                </a:r>
              </a:p>
            </p:txBody>
          </p:sp>
          <p:sp>
            <p:nvSpPr>
              <p:cNvPr id="2881" name="TextBox 2880">
                <a:extLst>
                  <a:ext uri="{FF2B5EF4-FFF2-40B4-BE49-F238E27FC236}">
                    <a16:creationId xmlns:a16="http://schemas.microsoft.com/office/drawing/2014/main" id="{837D2FB3-91AE-4679-9073-9703412B2C27}"/>
                  </a:ext>
                </a:extLst>
              </p:cNvPr>
              <p:cNvSpPr txBox="1"/>
              <p:nvPr/>
            </p:nvSpPr>
            <p:spPr>
              <a:xfrm>
                <a:off x="4164131" y="481603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20.98</a:t>
                </a:r>
              </a:p>
            </p:txBody>
          </p:sp>
          <p:sp>
            <p:nvSpPr>
              <p:cNvPr id="2882" name="TextBox 2881">
                <a:extLst>
                  <a:ext uri="{FF2B5EF4-FFF2-40B4-BE49-F238E27FC236}">
                    <a16:creationId xmlns:a16="http://schemas.microsoft.com/office/drawing/2014/main" id="{C2345981-708E-4221-944E-10AA21D7009B}"/>
                  </a:ext>
                </a:extLst>
              </p:cNvPr>
              <p:cNvSpPr txBox="1"/>
              <p:nvPr/>
            </p:nvSpPr>
            <p:spPr>
              <a:xfrm>
                <a:off x="4470787" y="483263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20.90</a:t>
                </a:r>
              </a:p>
            </p:txBody>
          </p:sp>
          <p:sp>
            <p:nvSpPr>
              <p:cNvPr id="2883" name="TextBox 2882">
                <a:extLst>
                  <a:ext uri="{FF2B5EF4-FFF2-40B4-BE49-F238E27FC236}">
                    <a16:creationId xmlns:a16="http://schemas.microsoft.com/office/drawing/2014/main" id="{20C837D0-15BA-41E6-A5F4-BC59157AB8A2}"/>
                  </a:ext>
                </a:extLst>
              </p:cNvPr>
              <p:cNvSpPr txBox="1"/>
              <p:nvPr/>
            </p:nvSpPr>
            <p:spPr>
              <a:xfrm>
                <a:off x="4777444" y="482879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19.91</a:t>
                </a:r>
              </a:p>
            </p:txBody>
          </p:sp>
          <p:sp>
            <p:nvSpPr>
              <p:cNvPr id="2884" name="TextBox 2883">
                <a:extLst>
                  <a:ext uri="{FF2B5EF4-FFF2-40B4-BE49-F238E27FC236}">
                    <a16:creationId xmlns:a16="http://schemas.microsoft.com/office/drawing/2014/main" id="{CA585961-F7D0-4F13-ACF6-2392D6DB3DA1}"/>
                  </a:ext>
                </a:extLst>
              </p:cNvPr>
              <p:cNvSpPr txBox="1"/>
              <p:nvPr/>
            </p:nvSpPr>
            <p:spPr>
              <a:xfrm>
                <a:off x="5084100" y="48390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19.10</a:t>
                </a:r>
              </a:p>
            </p:txBody>
          </p:sp>
          <p:sp>
            <p:nvSpPr>
              <p:cNvPr id="2885" name="TextBox 2884">
                <a:extLst>
                  <a:ext uri="{FF2B5EF4-FFF2-40B4-BE49-F238E27FC236}">
                    <a16:creationId xmlns:a16="http://schemas.microsoft.com/office/drawing/2014/main" id="{C966AA62-F43A-48B0-A532-BBF62BDDA70E}"/>
                  </a:ext>
                </a:extLst>
              </p:cNvPr>
              <p:cNvSpPr txBox="1"/>
              <p:nvPr/>
            </p:nvSpPr>
            <p:spPr>
              <a:xfrm>
                <a:off x="5390763" y="482239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20.49</a:t>
                </a:r>
              </a:p>
            </p:txBody>
          </p:sp>
          <p:sp>
            <p:nvSpPr>
              <p:cNvPr id="2886" name="TextBox 2885">
                <a:extLst>
                  <a:ext uri="{FF2B5EF4-FFF2-40B4-BE49-F238E27FC236}">
                    <a16:creationId xmlns:a16="http://schemas.microsoft.com/office/drawing/2014/main" id="{EEF1F47B-4B57-47DD-BF28-41D83C209651}"/>
                  </a:ext>
                </a:extLst>
              </p:cNvPr>
              <p:cNvSpPr txBox="1"/>
              <p:nvPr/>
            </p:nvSpPr>
            <p:spPr>
              <a:xfrm>
                <a:off x="5697419" y="479469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20.76</a:t>
                </a:r>
              </a:p>
            </p:txBody>
          </p:sp>
          <p:sp>
            <p:nvSpPr>
              <p:cNvPr id="2887" name="TextBox 2886">
                <a:extLst>
                  <a:ext uri="{FF2B5EF4-FFF2-40B4-BE49-F238E27FC236}">
                    <a16:creationId xmlns:a16="http://schemas.microsoft.com/office/drawing/2014/main" id="{7F79585A-D0B1-48D2-9832-ADB9DF369262}"/>
                  </a:ext>
                </a:extLst>
              </p:cNvPr>
              <p:cNvSpPr txBox="1"/>
              <p:nvPr/>
            </p:nvSpPr>
            <p:spPr>
              <a:xfrm>
                <a:off x="484239" y="463048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16.40</a:t>
                </a:r>
              </a:p>
            </p:txBody>
          </p:sp>
          <p:sp>
            <p:nvSpPr>
              <p:cNvPr id="2888" name="TextBox 2887">
                <a:extLst>
                  <a:ext uri="{FF2B5EF4-FFF2-40B4-BE49-F238E27FC236}">
                    <a16:creationId xmlns:a16="http://schemas.microsoft.com/office/drawing/2014/main" id="{0D2C3509-2EE6-4CA3-B1CA-D6C841A409E9}"/>
                  </a:ext>
                </a:extLst>
              </p:cNvPr>
              <p:cNvSpPr txBox="1"/>
              <p:nvPr/>
            </p:nvSpPr>
            <p:spPr>
              <a:xfrm>
                <a:off x="790898" y="462180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16.05</a:t>
                </a:r>
              </a:p>
            </p:txBody>
          </p:sp>
          <p:sp>
            <p:nvSpPr>
              <p:cNvPr id="2889" name="TextBox 2888">
                <a:extLst>
                  <a:ext uri="{FF2B5EF4-FFF2-40B4-BE49-F238E27FC236}">
                    <a16:creationId xmlns:a16="http://schemas.microsoft.com/office/drawing/2014/main" id="{F11AD9E3-D138-4FE9-B6E1-E955175F8767}"/>
                  </a:ext>
                </a:extLst>
              </p:cNvPr>
              <p:cNvSpPr txBox="1"/>
              <p:nvPr/>
            </p:nvSpPr>
            <p:spPr>
              <a:xfrm>
                <a:off x="1097555" y="464357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15.46</a:t>
                </a:r>
              </a:p>
            </p:txBody>
          </p:sp>
          <p:sp>
            <p:nvSpPr>
              <p:cNvPr id="2890" name="TextBox 2889">
                <a:extLst>
                  <a:ext uri="{FF2B5EF4-FFF2-40B4-BE49-F238E27FC236}">
                    <a16:creationId xmlns:a16="http://schemas.microsoft.com/office/drawing/2014/main" id="{2E410033-BA48-4655-BC04-49A41AF8EBDB}"/>
                  </a:ext>
                </a:extLst>
              </p:cNvPr>
              <p:cNvSpPr txBox="1"/>
              <p:nvPr/>
            </p:nvSpPr>
            <p:spPr>
              <a:xfrm>
                <a:off x="1404211" y="462108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15.22</a:t>
                </a:r>
              </a:p>
            </p:txBody>
          </p:sp>
          <p:sp>
            <p:nvSpPr>
              <p:cNvPr id="2891" name="TextBox 2890">
                <a:extLst>
                  <a:ext uri="{FF2B5EF4-FFF2-40B4-BE49-F238E27FC236}">
                    <a16:creationId xmlns:a16="http://schemas.microsoft.com/office/drawing/2014/main" id="{DFC15158-BECA-4974-ADD2-C2BC38EB540B}"/>
                  </a:ext>
                </a:extLst>
              </p:cNvPr>
              <p:cNvSpPr txBox="1"/>
              <p:nvPr/>
            </p:nvSpPr>
            <p:spPr>
              <a:xfrm>
                <a:off x="1710874" y="454733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17.62</a:t>
                </a:r>
              </a:p>
            </p:txBody>
          </p:sp>
          <p:sp>
            <p:nvSpPr>
              <p:cNvPr id="2892" name="TextBox 2891">
                <a:extLst>
                  <a:ext uri="{FF2B5EF4-FFF2-40B4-BE49-F238E27FC236}">
                    <a16:creationId xmlns:a16="http://schemas.microsoft.com/office/drawing/2014/main" id="{7DA5F903-DCA7-4849-A476-B85F2B987C56}"/>
                  </a:ext>
                </a:extLst>
              </p:cNvPr>
              <p:cNvSpPr txBox="1"/>
              <p:nvPr/>
            </p:nvSpPr>
            <p:spPr>
              <a:xfrm>
                <a:off x="2017530" y="451444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17.79</a:t>
                </a:r>
              </a:p>
            </p:txBody>
          </p:sp>
          <p:sp>
            <p:nvSpPr>
              <p:cNvPr id="2893" name="TextBox 2892">
                <a:extLst>
                  <a:ext uri="{FF2B5EF4-FFF2-40B4-BE49-F238E27FC236}">
                    <a16:creationId xmlns:a16="http://schemas.microsoft.com/office/drawing/2014/main" id="{626D5EE3-2B2C-4306-8060-21D8E3697EA1}"/>
                  </a:ext>
                </a:extLst>
              </p:cNvPr>
              <p:cNvSpPr txBox="1"/>
              <p:nvPr/>
            </p:nvSpPr>
            <p:spPr>
              <a:xfrm>
                <a:off x="2324187" y="456163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16.34</a:t>
                </a:r>
              </a:p>
            </p:txBody>
          </p:sp>
          <p:sp>
            <p:nvSpPr>
              <p:cNvPr id="2894" name="TextBox 2893">
                <a:extLst>
                  <a:ext uri="{FF2B5EF4-FFF2-40B4-BE49-F238E27FC236}">
                    <a16:creationId xmlns:a16="http://schemas.microsoft.com/office/drawing/2014/main" id="{D7FA772B-19A3-4F01-8136-D1D623FADA9C}"/>
                  </a:ext>
                </a:extLst>
              </p:cNvPr>
              <p:cNvSpPr txBox="1"/>
              <p:nvPr/>
            </p:nvSpPr>
            <p:spPr>
              <a:xfrm>
                <a:off x="2630843" y="459701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15.41</a:t>
                </a:r>
              </a:p>
            </p:txBody>
          </p:sp>
          <p:sp>
            <p:nvSpPr>
              <p:cNvPr id="2895" name="TextBox 2894">
                <a:extLst>
                  <a:ext uri="{FF2B5EF4-FFF2-40B4-BE49-F238E27FC236}">
                    <a16:creationId xmlns:a16="http://schemas.microsoft.com/office/drawing/2014/main" id="{F9B8A699-43FC-4CCD-9E30-2740A5072D73}"/>
                  </a:ext>
                </a:extLst>
              </p:cNvPr>
              <p:cNvSpPr txBox="1"/>
              <p:nvPr/>
            </p:nvSpPr>
            <p:spPr>
              <a:xfrm>
                <a:off x="2937499" y="461110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15.12</a:t>
                </a:r>
              </a:p>
            </p:txBody>
          </p:sp>
          <p:sp>
            <p:nvSpPr>
              <p:cNvPr id="2896" name="TextBox 2895">
                <a:extLst>
                  <a:ext uri="{FF2B5EF4-FFF2-40B4-BE49-F238E27FC236}">
                    <a16:creationId xmlns:a16="http://schemas.microsoft.com/office/drawing/2014/main" id="{ED3067FD-C12D-4FA1-9FFF-AD8F27E5BE65}"/>
                  </a:ext>
                </a:extLst>
              </p:cNvPr>
              <p:cNvSpPr txBox="1"/>
              <p:nvPr/>
            </p:nvSpPr>
            <p:spPr>
              <a:xfrm>
                <a:off x="3244155" y="459273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13.72</a:t>
                </a:r>
              </a:p>
            </p:txBody>
          </p:sp>
          <p:sp>
            <p:nvSpPr>
              <p:cNvPr id="2897" name="TextBox 2896">
                <a:extLst>
                  <a:ext uri="{FF2B5EF4-FFF2-40B4-BE49-F238E27FC236}">
                    <a16:creationId xmlns:a16="http://schemas.microsoft.com/office/drawing/2014/main" id="{519B71B7-2293-4092-A7FF-92674B797F16}"/>
                  </a:ext>
                </a:extLst>
              </p:cNvPr>
              <p:cNvSpPr txBox="1"/>
              <p:nvPr/>
            </p:nvSpPr>
            <p:spPr>
              <a:xfrm>
                <a:off x="3550818" y="462099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15.21</a:t>
                </a:r>
              </a:p>
            </p:txBody>
          </p:sp>
          <p:sp>
            <p:nvSpPr>
              <p:cNvPr id="2898" name="TextBox 2897">
                <a:extLst>
                  <a:ext uri="{FF2B5EF4-FFF2-40B4-BE49-F238E27FC236}">
                    <a16:creationId xmlns:a16="http://schemas.microsoft.com/office/drawing/2014/main" id="{62E4BC70-4C6E-46E2-A9F8-F29817A4B58D}"/>
                  </a:ext>
                </a:extLst>
              </p:cNvPr>
              <p:cNvSpPr txBox="1"/>
              <p:nvPr/>
            </p:nvSpPr>
            <p:spPr>
              <a:xfrm>
                <a:off x="3857475" y="461755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15.23</a:t>
                </a:r>
              </a:p>
            </p:txBody>
          </p:sp>
          <p:sp>
            <p:nvSpPr>
              <p:cNvPr id="2899" name="TextBox 2898">
                <a:extLst>
                  <a:ext uri="{FF2B5EF4-FFF2-40B4-BE49-F238E27FC236}">
                    <a16:creationId xmlns:a16="http://schemas.microsoft.com/office/drawing/2014/main" id="{53FDAEF7-8403-424C-84A2-FC2284B14CC4}"/>
                  </a:ext>
                </a:extLst>
              </p:cNvPr>
              <p:cNvSpPr txBox="1"/>
              <p:nvPr/>
            </p:nvSpPr>
            <p:spPr>
              <a:xfrm>
                <a:off x="4164131" y="465737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13.85</a:t>
                </a:r>
              </a:p>
            </p:txBody>
          </p:sp>
          <p:sp>
            <p:nvSpPr>
              <p:cNvPr id="2900" name="TextBox 2899">
                <a:extLst>
                  <a:ext uri="{FF2B5EF4-FFF2-40B4-BE49-F238E27FC236}">
                    <a16:creationId xmlns:a16="http://schemas.microsoft.com/office/drawing/2014/main" id="{9E97BC7E-BC5D-4B6A-8E2A-43D7926ABE03}"/>
                  </a:ext>
                </a:extLst>
              </p:cNvPr>
              <p:cNvSpPr txBox="1"/>
              <p:nvPr/>
            </p:nvSpPr>
            <p:spPr>
              <a:xfrm>
                <a:off x="4470787" y="467421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13.88</a:t>
                </a:r>
              </a:p>
            </p:txBody>
          </p:sp>
          <p:sp>
            <p:nvSpPr>
              <p:cNvPr id="2901" name="TextBox 2900">
                <a:extLst>
                  <a:ext uri="{FF2B5EF4-FFF2-40B4-BE49-F238E27FC236}">
                    <a16:creationId xmlns:a16="http://schemas.microsoft.com/office/drawing/2014/main" id="{B1D49739-76D5-4798-8D52-44DFC9F09BA6}"/>
                  </a:ext>
                </a:extLst>
              </p:cNvPr>
              <p:cNvSpPr txBox="1"/>
              <p:nvPr/>
            </p:nvSpPr>
            <p:spPr>
              <a:xfrm>
                <a:off x="4777444" y="468237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12.23</a:t>
                </a:r>
              </a:p>
            </p:txBody>
          </p:sp>
          <p:sp>
            <p:nvSpPr>
              <p:cNvPr id="2902" name="TextBox 2901">
                <a:extLst>
                  <a:ext uri="{FF2B5EF4-FFF2-40B4-BE49-F238E27FC236}">
                    <a16:creationId xmlns:a16="http://schemas.microsoft.com/office/drawing/2014/main" id="{262500A9-25CB-4452-B392-93088A5C98C2}"/>
                  </a:ext>
                </a:extLst>
              </p:cNvPr>
              <p:cNvSpPr txBox="1"/>
              <p:nvPr/>
            </p:nvSpPr>
            <p:spPr>
              <a:xfrm>
                <a:off x="5084100" y="469544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12.41</a:t>
                </a:r>
              </a:p>
            </p:txBody>
          </p:sp>
          <p:sp>
            <p:nvSpPr>
              <p:cNvPr id="2903" name="TextBox 2902">
                <a:extLst>
                  <a:ext uri="{FF2B5EF4-FFF2-40B4-BE49-F238E27FC236}">
                    <a16:creationId xmlns:a16="http://schemas.microsoft.com/office/drawing/2014/main" id="{C36A71C6-2F71-4DA6-BBDA-A2A8984018B3}"/>
                  </a:ext>
                </a:extLst>
              </p:cNvPr>
              <p:cNvSpPr txBox="1"/>
              <p:nvPr/>
            </p:nvSpPr>
            <p:spPr>
              <a:xfrm>
                <a:off x="5390763" y="466646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13.74</a:t>
                </a:r>
              </a:p>
            </p:txBody>
          </p:sp>
          <p:sp>
            <p:nvSpPr>
              <p:cNvPr id="2904" name="TextBox 2903">
                <a:extLst>
                  <a:ext uri="{FF2B5EF4-FFF2-40B4-BE49-F238E27FC236}">
                    <a16:creationId xmlns:a16="http://schemas.microsoft.com/office/drawing/2014/main" id="{8254574E-C704-4DEB-A7C2-40A48944A4B4}"/>
                  </a:ext>
                </a:extLst>
              </p:cNvPr>
              <p:cNvSpPr txBox="1"/>
              <p:nvPr/>
            </p:nvSpPr>
            <p:spPr>
              <a:xfrm>
                <a:off x="5697419" y="463902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13.41</a:t>
                </a:r>
              </a:p>
            </p:txBody>
          </p:sp>
          <p:sp>
            <p:nvSpPr>
              <p:cNvPr id="2905" name="TextBox 2904">
                <a:extLst>
                  <a:ext uri="{FF2B5EF4-FFF2-40B4-BE49-F238E27FC236}">
                    <a16:creationId xmlns:a16="http://schemas.microsoft.com/office/drawing/2014/main" id="{A67C714C-E5EE-47D1-B03F-60D49D9D419F}"/>
                  </a:ext>
                </a:extLst>
              </p:cNvPr>
              <p:cNvSpPr txBox="1"/>
              <p:nvPr/>
            </p:nvSpPr>
            <p:spPr>
              <a:xfrm>
                <a:off x="501176" y="452058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7.73</a:t>
                </a:r>
              </a:p>
            </p:txBody>
          </p:sp>
          <p:sp>
            <p:nvSpPr>
              <p:cNvPr id="2906" name="TextBox 2905">
                <a:extLst>
                  <a:ext uri="{FF2B5EF4-FFF2-40B4-BE49-F238E27FC236}">
                    <a16:creationId xmlns:a16="http://schemas.microsoft.com/office/drawing/2014/main" id="{8C46D795-68B5-47B9-8655-9E783BEB9090}"/>
                  </a:ext>
                </a:extLst>
              </p:cNvPr>
              <p:cNvSpPr txBox="1"/>
              <p:nvPr/>
            </p:nvSpPr>
            <p:spPr>
              <a:xfrm>
                <a:off x="807837" y="450718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9.11</a:t>
                </a:r>
              </a:p>
            </p:txBody>
          </p:sp>
          <p:sp>
            <p:nvSpPr>
              <p:cNvPr id="2907" name="TextBox 2906">
                <a:extLst>
                  <a:ext uri="{FF2B5EF4-FFF2-40B4-BE49-F238E27FC236}">
                    <a16:creationId xmlns:a16="http://schemas.microsoft.com/office/drawing/2014/main" id="{D33685B3-2D85-452B-B48C-7DED46B4E18F}"/>
                  </a:ext>
                </a:extLst>
              </p:cNvPr>
              <p:cNvSpPr txBox="1"/>
              <p:nvPr/>
            </p:nvSpPr>
            <p:spPr>
              <a:xfrm>
                <a:off x="1114493" y="453467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8.44</a:t>
                </a:r>
              </a:p>
            </p:txBody>
          </p:sp>
          <p:sp>
            <p:nvSpPr>
              <p:cNvPr id="2908" name="TextBox 2907">
                <a:extLst>
                  <a:ext uri="{FF2B5EF4-FFF2-40B4-BE49-F238E27FC236}">
                    <a16:creationId xmlns:a16="http://schemas.microsoft.com/office/drawing/2014/main" id="{67EEC383-201B-4741-B040-AC81213FA9A9}"/>
                  </a:ext>
                </a:extLst>
              </p:cNvPr>
              <p:cNvSpPr txBox="1"/>
              <p:nvPr/>
            </p:nvSpPr>
            <p:spPr>
              <a:xfrm>
                <a:off x="1421150" y="451101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8.95</a:t>
                </a:r>
              </a:p>
            </p:txBody>
          </p:sp>
          <p:sp>
            <p:nvSpPr>
              <p:cNvPr id="2909" name="TextBox 2908">
                <a:extLst>
                  <a:ext uri="{FF2B5EF4-FFF2-40B4-BE49-F238E27FC236}">
                    <a16:creationId xmlns:a16="http://schemas.microsoft.com/office/drawing/2014/main" id="{5565D56B-0BB2-4417-95D5-4A0BFF131902}"/>
                  </a:ext>
                </a:extLst>
              </p:cNvPr>
              <p:cNvSpPr txBox="1"/>
              <p:nvPr/>
            </p:nvSpPr>
            <p:spPr>
              <a:xfrm>
                <a:off x="1710874" y="441922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10.50</a:t>
                </a:r>
              </a:p>
            </p:txBody>
          </p:sp>
          <p:sp>
            <p:nvSpPr>
              <p:cNvPr id="2910" name="TextBox 2909">
                <a:extLst>
                  <a:ext uri="{FF2B5EF4-FFF2-40B4-BE49-F238E27FC236}">
                    <a16:creationId xmlns:a16="http://schemas.microsoft.com/office/drawing/2014/main" id="{B6A2CDE9-2862-47E8-9FC2-C6E291D8EC68}"/>
                  </a:ext>
                </a:extLst>
              </p:cNvPr>
              <p:cNvSpPr txBox="1"/>
              <p:nvPr/>
            </p:nvSpPr>
            <p:spPr>
              <a:xfrm>
                <a:off x="2034462" y="439211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9.06</a:t>
                </a:r>
              </a:p>
            </p:txBody>
          </p:sp>
          <p:sp>
            <p:nvSpPr>
              <p:cNvPr id="2911" name="TextBox 2910">
                <a:extLst>
                  <a:ext uri="{FF2B5EF4-FFF2-40B4-BE49-F238E27FC236}">
                    <a16:creationId xmlns:a16="http://schemas.microsoft.com/office/drawing/2014/main" id="{4D2A3BC7-786D-49C9-989A-003B630FCFC0}"/>
                  </a:ext>
                </a:extLst>
              </p:cNvPr>
              <p:cNvSpPr txBox="1"/>
              <p:nvPr/>
            </p:nvSpPr>
            <p:spPr>
              <a:xfrm>
                <a:off x="2341125" y="445173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7.78</a:t>
                </a:r>
              </a:p>
            </p:txBody>
          </p:sp>
          <p:sp>
            <p:nvSpPr>
              <p:cNvPr id="2912" name="TextBox 2911">
                <a:extLst>
                  <a:ext uri="{FF2B5EF4-FFF2-40B4-BE49-F238E27FC236}">
                    <a16:creationId xmlns:a16="http://schemas.microsoft.com/office/drawing/2014/main" id="{1296BD79-E02A-4E0A-A670-B2CF78A1C2B4}"/>
                  </a:ext>
                </a:extLst>
              </p:cNvPr>
              <p:cNvSpPr txBox="1"/>
              <p:nvPr/>
            </p:nvSpPr>
            <p:spPr>
              <a:xfrm>
                <a:off x="2647775" y="448644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8.86</a:t>
                </a:r>
              </a:p>
            </p:txBody>
          </p:sp>
          <p:sp>
            <p:nvSpPr>
              <p:cNvPr id="2913" name="TextBox 2912">
                <a:extLst>
                  <a:ext uri="{FF2B5EF4-FFF2-40B4-BE49-F238E27FC236}">
                    <a16:creationId xmlns:a16="http://schemas.microsoft.com/office/drawing/2014/main" id="{D5781163-4116-4E46-971F-1821EBBC5598}"/>
                  </a:ext>
                </a:extLst>
              </p:cNvPr>
              <p:cNvSpPr txBox="1"/>
              <p:nvPr/>
            </p:nvSpPr>
            <p:spPr>
              <a:xfrm>
                <a:off x="2954438" y="450036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9.18</a:t>
                </a:r>
              </a:p>
            </p:txBody>
          </p:sp>
          <p:sp>
            <p:nvSpPr>
              <p:cNvPr id="2914" name="TextBox 2913">
                <a:extLst>
                  <a:ext uri="{FF2B5EF4-FFF2-40B4-BE49-F238E27FC236}">
                    <a16:creationId xmlns:a16="http://schemas.microsoft.com/office/drawing/2014/main" id="{283ACAAC-E606-4898-AF73-50B075E10E15}"/>
                  </a:ext>
                </a:extLst>
              </p:cNvPr>
              <p:cNvSpPr txBox="1"/>
              <p:nvPr/>
            </p:nvSpPr>
            <p:spPr>
              <a:xfrm>
                <a:off x="3261094" y="449012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8.80</a:t>
                </a:r>
              </a:p>
            </p:txBody>
          </p:sp>
          <p:sp>
            <p:nvSpPr>
              <p:cNvPr id="2915" name="TextBox 2914">
                <a:extLst>
                  <a:ext uri="{FF2B5EF4-FFF2-40B4-BE49-F238E27FC236}">
                    <a16:creationId xmlns:a16="http://schemas.microsoft.com/office/drawing/2014/main" id="{F0E6FD34-F8F1-4CE7-B304-FB4065B016B3}"/>
                  </a:ext>
                </a:extLst>
              </p:cNvPr>
              <p:cNvSpPr txBox="1"/>
              <p:nvPr/>
            </p:nvSpPr>
            <p:spPr>
              <a:xfrm>
                <a:off x="3567757" y="451472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8.12</a:t>
                </a:r>
              </a:p>
            </p:txBody>
          </p:sp>
          <p:sp>
            <p:nvSpPr>
              <p:cNvPr id="2916" name="TextBox 2915">
                <a:extLst>
                  <a:ext uri="{FF2B5EF4-FFF2-40B4-BE49-F238E27FC236}">
                    <a16:creationId xmlns:a16="http://schemas.microsoft.com/office/drawing/2014/main" id="{6D45F7D0-D923-42E0-8ADE-D112646247B8}"/>
                  </a:ext>
                </a:extLst>
              </p:cNvPr>
              <p:cNvSpPr txBox="1"/>
              <p:nvPr/>
            </p:nvSpPr>
            <p:spPr>
              <a:xfrm>
                <a:off x="3874407" y="451465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7.36</a:t>
                </a:r>
              </a:p>
            </p:txBody>
          </p:sp>
          <p:sp>
            <p:nvSpPr>
              <p:cNvPr id="2917" name="TextBox 2916">
                <a:extLst>
                  <a:ext uri="{FF2B5EF4-FFF2-40B4-BE49-F238E27FC236}">
                    <a16:creationId xmlns:a16="http://schemas.microsoft.com/office/drawing/2014/main" id="{3B35FA88-CD14-431D-996E-386EFEF93516}"/>
                  </a:ext>
                </a:extLst>
              </p:cNvPr>
              <p:cNvSpPr txBox="1"/>
              <p:nvPr/>
            </p:nvSpPr>
            <p:spPr>
              <a:xfrm>
                <a:off x="4181070" y="4557753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8.02</a:t>
                </a:r>
              </a:p>
            </p:txBody>
          </p:sp>
          <p:sp>
            <p:nvSpPr>
              <p:cNvPr id="2918" name="TextBox 2917">
                <a:extLst>
                  <a:ext uri="{FF2B5EF4-FFF2-40B4-BE49-F238E27FC236}">
                    <a16:creationId xmlns:a16="http://schemas.microsoft.com/office/drawing/2014/main" id="{D2E80593-578E-4168-BC3B-FB93E81DBECF}"/>
                  </a:ext>
                </a:extLst>
              </p:cNvPr>
              <p:cNvSpPr txBox="1"/>
              <p:nvPr/>
            </p:nvSpPr>
            <p:spPr>
              <a:xfrm>
                <a:off x="4487726" y="457506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7.89</a:t>
                </a:r>
              </a:p>
            </p:txBody>
          </p:sp>
          <p:sp>
            <p:nvSpPr>
              <p:cNvPr id="2919" name="TextBox 2918">
                <a:extLst>
                  <a:ext uri="{FF2B5EF4-FFF2-40B4-BE49-F238E27FC236}">
                    <a16:creationId xmlns:a16="http://schemas.microsoft.com/office/drawing/2014/main" id="{B794DE23-65DE-4BE9-93F3-BBD8C4F90D7E}"/>
                  </a:ext>
                </a:extLst>
              </p:cNvPr>
              <p:cNvSpPr txBox="1"/>
              <p:nvPr/>
            </p:nvSpPr>
            <p:spPr>
              <a:xfrm>
                <a:off x="4794383" y="4591313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7.76</a:t>
                </a:r>
              </a:p>
            </p:txBody>
          </p:sp>
          <p:sp>
            <p:nvSpPr>
              <p:cNvPr id="2920" name="TextBox 2919">
                <a:extLst>
                  <a:ext uri="{FF2B5EF4-FFF2-40B4-BE49-F238E27FC236}">
                    <a16:creationId xmlns:a16="http://schemas.microsoft.com/office/drawing/2014/main" id="{83084078-10FE-411D-9956-3BF86464C7CB}"/>
                  </a:ext>
                </a:extLst>
              </p:cNvPr>
              <p:cNvSpPr txBox="1"/>
              <p:nvPr/>
            </p:nvSpPr>
            <p:spPr>
              <a:xfrm>
                <a:off x="5101039" y="460587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7.25</a:t>
                </a:r>
              </a:p>
            </p:txBody>
          </p:sp>
          <p:sp>
            <p:nvSpPr>
              <p:cNvPr id="2921" name="TextBox 2920">
                <a:extLst>
                  <a:ext uri="{FF2B5EF4-FFF2-40B4-BE49-F238E27FC236}">
                    <a16:creationId xmlns:a16="http://schemas.microsoft.com/office/drawing/2014/main" id="{4AB4B290-EE01-4CC6-BA1F-0195545A8CC0}"/>
                  </a:ext>
                </a:extLst>
              </p:cNvPr>
              <p:cNvSpPr txBox="1"/>
              <p:nvPr/>
            </p:nvSpPr>
            <p:spPr>
              <a:xfrm>
                <a:off x="5407702" y="457155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7.10</a:t>
                </a:r>
              </a:p>
            </p:txBody>
          </p:sp>
          <p:sp>
            <p:nvSpPr>
              <p:cNvPr id="2922" name="TextBox 2921">
                <a:extLst>
                  <a:ext uri="{FF2B5EF4-FFF2-40B4-BE49-F238E27FC236}">
                    <a16:creationId xmlns:a16="http://schemas.microsoft.com/office/drawing/2014/main" id="{3940028B-3808-4C6B-B080-15690DF4B997}"/>
                  </a:ext>
                </a:extLst>
              </p:cNvPr>
              <p:cNvSpPr txBox="1"/>
              <p:nvPr/>
            </p:nvSpPr>
            <p:spPr>
              <a:xfrm>
                <a:off x="5714351" y="454390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7.47</a:t>
                </a:r>
              </a:p>
            </p:txBody>
          </p:sp>
          <p:sp>
            <p:nvSpPr>
              <p:cNvPr id="2923" name="TextBox 2922">
                <a:extLst>
                  <a:ext uri="{FF2B5EF4-FFF2-40B4-BE49-F238E27FC236}">
                    <a16:creationId xmlns:a16="http://schemas.microsoft.com/office/drawing/2014/main" id="{A5376144-6CE4-4EB9-BB85-46FC6A420849}"/>
                  </a:ext>
                </a:extLst>
              </p:cNvPr>
              <p:cNvSpPr txBox="1"/>
              <p:nvPr/>
            </p:nvSpPr>
            <p:spPr>
              <a:xfrm>
                <a:off x="501176" y="444493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8.88</a:t>
                </a:r>
              </a:p>
            </p:txBody>
          </p:sp>
          <p:sp>
            <p:nvSpPr>
              <p:cNvPr id="2924" name="TextBox 2923">
                <a:extLst>
                  <a:ext uri="{FF2B5EF4-FFF2-40B4-BE49-F238E27FC236}">
                    <a16:creationId xmlns:a16="http://schemas.microsoft.com/office/drawing/2014/main" id="{20145052-9055-4588-A990-919BA43BF7DB}"/>
                  </a:ext>
                </a:extLst>
              </p:cNvPr>
              <p:cNvSpPr txBox="1"/>
              <p:nvPr/>
            </p:nvSpPr>
            <p:spPr>
              <a:xfrm>
                <a:off x="807837" y="4425113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8.91</a:t>
                </a:r>
              </a:p>
            </p:txBody>
          </p:sp>
          <p:sp>
            <p:nvSpPr>
              <p:cNvPr id="2925" name="TextBox 2924">
                <a:extLst>
                  <a:ext uri="{FF2B5EF4-FFF2-40B4-BE49-F238E27FC236}">
                    <a16:creationId xmlns:a16="http://schemas.microsoft.com/office/drawing/2014/main" id="{13D83CA6-52D9-4E4B-8D45-083A27C7172A}"/>
                  </a:ext>
                </a:extLst>
              </p:cNvPr>
              <p:cNvSpPr txBox="1"/>
              <p:nvPr/>
            </p:nvSpPr>
            <p:spPr>
              <a:xfrm>
                <a:off x="1114493" y="4455517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8.94</a:t>
                </a:r>
              </a:p>
            </p:txBody>
          </p:sp>
          <p:sp>
            <p:nvSpPr>
              <p:cNvPr id="2926" name="TextBox 2925">
                <a:extLst>
                  <a:ext uri="{FF2B5EF4-FFF2-40B4-BE49-F238E27FC236}">
                    <a16:creationId xmlns:a16="http://schemas.microsoft.com/office/drawing/2014/main" id="{604D8A39-FC3A-4AAD-AAF4-DE6F4435BBAF}"/>
                  </a:ext>
                </a:extLst>
              </p:cNvPr>
              <p:cNvSpPr txBox="1"/>
              <p:nvPr/>
            </p:nvSpPr>
            <p:spPr>
              <a:xfrm>
                <a:off x="1421150" y="44277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9.34</a:t>
                </a:r>
              </a:p>
            </p:txBody>
          </p:sp>
          <p:sp>
            <p:nvSpPr>
              <p:cNvPr id="2927" name="TextBox 2926">
                <a:extLst>
                  <a:ext uri="{FF2B5EF4-FFF2-40B4-BE49-F238E27FC236}">
                    <a16:creationId xmlns:a16="http://schemas.microsoft.com/office/drawing/2014/main" id="{78E8DA7F-3BE9-427F-871D-B870E72F836E}"/>
                  </a:ext>
                </a:extLst>
              </p:cNvPr>
              <p:cNvSpPr txBox="1"/>
              <p:nvPr/>
            </p:nvSpPr>
            <p:spPr>
              <a:xfrm>
                <a:off x="1710874" y="432476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10.23</a:t>
                </a:r>
              </a:p>
            </p:txBody>
          </p:sp>
          <p:sp>
            <p:nvSpPr>
              <p:cNvPr id="2928" name="TextBox 2927">
                <a:extLst>
                  <a:ext uri="{FF2B5EF4-FFF2-40B4-BE49-F238E27FC236}">
                    <a16:creationId xmlns:a16="http://schemas.microsoft.com/office/drawing/2014/main" id="{7671725B-AF08-4651-A63E-96E97B1426AC}"/>
                  </a:ext>
                </a:extLst>
              </p:cNvPr>
              <p:cNvSpPr txBox="1"/>
              <p:nvPr/>
            </p:nvSpPr>
            <p:spPr>
              <a:xfrm>
                <a:off x="2017530" y="430105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10.92</a:t>
                </a:r>
              </a:p>
            </p:txBody>
          </p:sp>
          <p:sp>
            <p:nvSpPr>
              <p:cNvPr id="2929" name="TextBox 2928">
                <a:extLst>
                  <a:ext uri="{FF2B5EF4-FFF2-40B4-BE49-F238E27FC236}">
                    <a16:creationId xmlns:a16="http://schemas.microsoft.com/office/drawing/2014/main" id="{03CBDB41-C2C8-481D-AF11-CE6E72765F16}"/>
                  </a:ext>
                </a:extLst>
              </p:cNvPr>
              <p:cNvSpPr txBox="1"/>
              <p:nvPr/>
            </p:nvSpPr>
            <p:spPr>
              <a:xfrm>
                <a:off x="2341125" y="437174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9.78</a:t>
                </a:r>
              </a:p>
            </p:txBody>
          </p:sp>
          <p:sp>
            <p:nvSpPr>
              <p:cNvPr id="2930" name="TextBox 2929">
                <a:extLst>
                  <a:ext uri="{FF2B5EF4-FFF2-40B4-BE49-F238E27FC236}">
                    <a16:creationId xmlns:a16="http://schemas.microsoft.com/office/drawing/2014/main" id="{890E6A3F-B5C9-4A86-8682-BCC1867B2882}"/>
                  </a:ext>
                </a:extLst>
              </p:cNvPr>
              <p:cNvSpPr txBox="1"/>
              <p:nvPr/>
            </p:nvSpPr>
            <p:spPr>
              <a:xfrm>
                <a:off x="2647775" y="440333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9.39</a:t>
                </a:r>
              </a:p>
            </p:txBody>
          </p:sp>
          <p:sp>
            <p:nvSpPr>
              <p:cNvPr id="2931" name="TextBox 2930">
                <a:extLst>
                  <a:ext uri="{FF2B5EF4-FFF2-40B4-BE49-F238E27FC236}">
                    <a16:creationId xmlns:a16="http://schemas.microsoft.com/office/drawing/2014/main" id="{DEE58116-98E6-42F1-B359-9B0EF36ABDD5}"/>
                  </a:ext>
                </a:extLst>
              </p:cNvPr>
              <p:cNvSpPr txBox="1"/>
              <p:nvPr/>
            </p:nvSpPr>
            <p:spPr>
              <a:xfrm>
                <a:off x="2954438" y="441504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9.54</a:t>
                </a:r>
              </a:p>
            </p:txBody>
          </p:sp>
          <p:sp>
            <p:nvSpPr>
              <p:cNvPr id="2932" name="TextBox 2931">
                <a:extLst>
                  <a:ext uri="{FF2B5EF4-FFF2-40B4-BE49-F238E27FC236}">
                    <a16:creationId xmlns:a16="http://schemas.microsoft.com/office/drawing/2014/main" id="{EB15112E-D29B-4D0A-A24E-416ADE353D56}"/>
                  </a:ext>
                </a:extLst>
              </p:cNvPr>
              <p:cNvSpPr txBox="1"/>
              <p:nvPr/>
            </p:nvSpPr>
            <p:spPr>
              <a:xfrm>
                <a:off x="3244155" y="440412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10.08</a:t>
                </a:r>
              </a:p>
            </p:txBody>
          </p:sp>
          <p:sp>
            <p:nvSpPr>
              <p:cNvPr id="2933" name="TextBox 2932">
                <a:extLst>
                  <a:ext uri="{FF2B5EF4-FFF2-40B4-BE49-F238E27FC236}">
                    <a16:creationId xmlns:a16="http://schemas.microsoft.com/office/drawing/2014/main" id="{28864AF0-7839-4954-B989-6B22B0FFCDC2}"/>
                  </a:ext>
                </a:extLst>
              </p:cNvPr>
              <p:cNvSpPr txBox="1"/>
              <p:nvPr/>
            </p:nvSpPr>
            <p:spPr>
              <a:xfrm>
                <a:off x="3550818" y="443134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10.18</a:t>
                </a:r>
              </a:p>
            </p:txBody>
          </p:sp>
          <p:sp>
            <p:nvSpPr>
              <p:cNvPr id="2934" name="TextBox 2933">
                <a:extLst>
                  <a:ext uri="{FF2B5EF4-FFF2-40B4-BE49-F238E27FC236}">
                    <a16:creationId xmlns:a16="http://schemas.microsoft.com/office/drawing/2014/main" id="{E8B61120-0211-4407-B282-AFCC481738C1}"/>
                  </a:ext>
                </a:extLst>
              </p:cNvPr>
              <p:cNvSpPr txBox="1"/>
              <p:nvPr/>
            </p:nvSpPr>
            <p:spPr>
              <a:xfrm>
                <a:off x="3874407" y="443657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9.78</a:t>
                </a:r>
              </a:p>
            </p:txBody>
          </p:sp>
          <p:sp>
            <p:nvSpPr>
              <p:cNvPr id="2935" name="TextBox 2934">
                <a:extLst>
                  <a:ext uri="{FF2B5EF4-FFF2-40B4-BE49-F238E27FC236}">
                    <a16:creationId xmlns:a16="http://schemas.microsoft.com/office/drawing/2014/main" id="{50274A18-40C2-47D1-9D3E-2A14EF04B5D0}"/>
                  </a:ext>
                </a:extLst>
              </p:cNvPr>
              <p:cNvSpPr txBox="1"/>
              <p:nvPr/>
            </p:nvSpPr>
            <p:spPr>
              <a:xfrm>
                <a:off x="4181070" y="4480637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8.91</a:t>
                </a:r>
              </a:p>
            </p:txBody>
          </p:sp>
          <p:sp>
            <p:nvSpPr>
              <p:cNvPr id="2936" name="TextBox 2935">
                <a:extLst>
                  <a:ext uri="{FF2B5EF4-FFF2-40B4-BE49-F238E27FC236}">
                    <a16:creationId xmlns:a16="http://schemas.microsoft.com/office/drawing/2014/main" id="{E2FB8FA0-6AAC-4629-BF5D-949BA6B379F9}"/>
                  </a:ext>
                </a:extLst>
              </p:cNvPr>
              <p:cNvSpPr txBox="1"/>
              <p:nvPr/>
            </p:nvSpPr>
            <p:spPr>
              <a:xfrm>
                <a:off x="4487726" y="449575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9.52</a:t>
                </a:r>
              </a:p>
            </p:txBody>
          </p:sp>
          <p:sp>
            <p:nvSpPr>
              <p:cNvPr id="2937" name="TextBox 2936">
                <a:extLst>
                  <a:ext uri="{FF2B5EF4-FFF2-40B4-BE49-F238E27FC236}">
                    <a16:creationId xmlns:a16="http://schemas.microsoft.com/office/drawing/2014/main" id="{5778C468-F45B-4480-9122-B1AB70E390F0}"/>
                  </a:ext>
                </a:extLst>
              </p:cNvPr>
              <p:cNvSpPr txBox="1"/>
              <p:nvPr/>
            </p:nvSpPr>
            <p:spPr>
              <a:xfrm>
                <a:off x="4794383" y="4512957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9.44</a:t>
                </a:r>
              </a:p>
            </p:txBody>
          </p:sp>
          <p:sp>
            <p:nvSpPr>
              <p:cNvPr id="2938" name="TextBox 2937">
                <a:extLst>
                  <a:ext uri="{FF2B5EF4-FFF2-40B4-BE49-F238E27FC236}">
                    <a16:creationId xmlns:a16="http://schemas.microsoft.com/office/drawing/2014/main" id="{503CD51B-7CA0-4C5D-AF10-38F454BF2C65}"/>
                  </a:ext>
                </a:extLst>
              </p:cNvPr>
              <p:cNvSpPr txBox="1"/>
              <p:nvPr/>
            </p:nvSpPr>
            <p:spPr>
              <a:xfrm>
                <a:off x="5084100" y="452728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10.00</a:t>
                </a:r>
              </a:p>
            </p:txBody>
          </p:sp>
          <p:sp>
            <p:nvSpPr>
              <p:cNvPr id="2939" name="TextBox 2938">
                <a:extLst>
                  <a:ext uri="{FF2B5EF4-FFF2-40B4-BE49-F238E27FC236}">
                    <a16:creationId xmlns:a16="http://schemas.microsoft.com/office/drawing/2014/main" id="{0857DC95-8321-46BF-8F49-3937F0A85A6C}"/>
                  </a:ext>
                </a:extLst>
              </p:cNvPr>
              <p:cNvSpPr txBox="1"/>
              <p:nvPr/>
            </p:nvSpPr>
            <p:spPr>
              <a:xfrm>
                <a:off x="5390763" y="449322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10.10</a:t>
                </a:r>
              </a:p>
            </p:txBody>
          </p:sp>
          <p:sp>
            <p:nvSpPr>
              <p:cNvPr id="2940" name="TextBox 2939">
                <a:extLst>
                  <a:ext uri="{FF2B5EF4-FFF2-40B4-BE49-F238E27FC236}">
                    <a16:creationId xmlns:a16="http://schemas.microsoft.com/office/drawing/2014/main" id="{F943292D-DAF7-4472-B63A-363A8CCC2976}"/>
                  </a:ext>
                </a:extLst>
              </p:cNvPr>
              <p:cNvSpPr txBox="1"/>
              <p:nvPr/>
            </p:nvSpPr>
            <p:spPr>
              <a:xfrm>
                <a:off x="5697419" y="446373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10.12</a:t>
                </a:r>
              </a:p>
            </p:txBody>
          </p:sp>
          <p:sp>
            <p:nvSpPr>
              <p:cNvPr id="2941" name="TextBox 2940">
                <a:extLst>
                  <a:ext uri="{FF2B5EF4-FFF2-40B4-BE49-F238E27FC236}">
                    <a16:creationId xmlns:a16="http://schemas.microsoft.com/office/drawing/2014/main" id="{1CF5A15B-1849-4FDC-8CDE-BA0A61485B83}"/>
                  </a:ext>
                </a:extLst>
              </p:cNvPr>
              <p:cNvSpPr txBox="1"/>
              <p:nvPr/>
            </p:nvSpPr>
            <p:spPr>
              <a:xfrm rot="-5400000">
                <a:off x="-458179" y="4223392"/>
                <a:ext cx="1210481" cy="164366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제품 가 </a:t>
                </a:r>
                <a:r>
                  <a:rPr lang="ko-KR" altLang="en-US" sz="522" spc="0" baseline="0" dirty="0" err="1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채널별</a:t>
                </a:r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 판매액 (단위 : 억 원)</a:t>
                </a:r>
              </a:p>
            </p:txBody>
          </p:sp>
          <p:sp>
            <p:nvSpPr>
              <p:cNvPr id="2942" name="자유형: 도형 2941">
                <a:extLst>
                  <a:ext uri="{FF2B5EF4-FFF2-40B4-BE49-F238E27FC236}">
                    <a16:creationId xmlns:a16="http://schemas.microsoft.com/office/drawing/2014/main" id="{CAA091CC-28D8-4360-AB63-99FB5342FCB4}"/>
                  </a:ext>
                </a:extLst>
              </p:cNvPr>
              <p:cNvSpPr/>
              <p:nvPr/>
            </p:nvSpPr>
            <p:spPr>
              <a:xfrm>
                <a:off x="0" y="3142535"/>
                <a:ext cx="6629" cy="167731"/>
              </a:xfrm>
              <a:custGeom>
                <a:avLst/>
                <a:gdLst>
                  <a:gd name="connsiteX0" fmla="*/ 0 w 6629"/>
                  <a:gd name="connsiteY0" fmla="*/ 0 h 167731"/>
                  <a:gd name="connsiteX1" fmla="*/ 0 w 6629"/>
                  <a:gd name="connsiteY1" fmla="*/ 167731 h 16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67731">
                    <a:moveTo>
                      <a:pt x="0" y="0"/>
                    </a:moveTo>
                    <a:lnTo>
                      <a:pt x="0" y="167731"/>
                    </a:lnTo>
                  </a:path>
                </a:pathLst>
              </a:custGeom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3" name="자유형: 도형 2942">
                <a:extLst>
                  <a:ext uri="{FF2B5EF4-FFF2-40B4-BE49-F238E27FC236}">
                    <a16:creationId xmlns:a16="http://schemas.microsoft.com/office/drawing/2014/main" id="{253D762E-1F02-4528-BC16-DEAB1855EAA3}"/>
                  </a:ext>
                </a:extLst>
              </p:cNvPr>
              <p:cNvSpPr/>
              <p:nvPr/>
            </p:nvSpPr>
            <p:spPr>
              <a:xfrm>
                <a:off x="6575989" y="1298155"/>
                <a:ext cx="5612032" cy="1822501"/>
              </a:xfrm>
              <a:custGeom>
                <a:avLst/>
                <a:gdLst>
                  <a:gd name="connsiteX0" fmla="*/ 0 w 5612032"/>
                  <a:gd name="connsiteY0" fmla="*/ 0 h 1822501"/>
                  <a:gd name="connsiteX1" fmla="*/ 5612033 w 5612032"/>
                  <a:gd name="connsiteY1" fmla="*/ 0 h 1822501"/>
                  <a:gd name="connsiteX2" fmla="*/ 5612033 w 5612032"/>
                  <a:gd name="connsiteY2" fmla="*/ 1822502 h 1822501"/>
                  <a:gd name="connsiteX3" fmla="*/ 0 w 5612032"/>
                  <a:gd name="connsiteY3" fmla="*/ 1822502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2032" h="1822501">
                    <a:moveTo>
                      <a:pt x="0" y="0"/>
                    </a:moveTo>
                    <a:lnTo>
                      <a:pt x="5612033" y="0"/>
                    </a:lnTo>
                    <a:lnTo>
                      <a:pt x="5612033" y="1822502"/>
                    </a:lnTo>
                    <a:lnTo>
                      <a:pt x="0" y="1822502"/>
                    </a:lnTo>
                    <a:close/>
                  </a:path>
                </a:pathLst>
              </a:custGeom>
              <a:solidFill>
                <a:srgbClr val="FFFFFF"/>
              </a:solidFill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4" name="자유형: 도형 2943">
                <a:extLst>
                  <a:ext uri="{FF2B5EF4-FFF2-40B4-BE49-F238E27FC236}">
                    <a16:creationId xmlns:a16="http://schemas.microsoft.com/office/drawing/2014/main" id="{9BB7633E-2E50-4E22-8D6D-1AB47C9F741F}"/>
                  </a:ext>
                </a:extLst>
              </p:cNvPr>
              <p:cNvSpPr/>
              <p:nvPr/>
            </p:nvSpPr>
            <p:spPr>
              <a:xfrm>
                <a:off x="6775543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5" name="TextBox 2944">
                <a:extLst>
                  <a:ext uri="{FF2B5EF4-FFF2-40B4-BE49-F238E27FC236}">
                    <a16:creationId xmlns:a16="http://schemas.microsoft.com/office/drawing/2014/main" id="{3F9118EE-BFBF-44ED-BF7F-6819CBF6A25C}"/>
                  </a:ext>
                </a:extLst>
              </p:cNvPr>
              <p:cNvSpPr txBox="1"/>
              <p:nvPr/>
            </p:nvSpPr>
            <p:spPr>
              <a:xfrm>
                <a:off x="6626027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JF17</a:t>
                </a:r>
              </a:p>
            </p:txBody>
          </p:sp>
          <p:sp>
            <p:nvSpPr>
              <p:cNvPr id="2946" name="자유형: 도형 2945">
                <a:extLst>
                  <a:ext uri="{FF2B5EF4-FFF2-40B4-BE49-F238E27FC236}">
                    <a16:creationId xmlns:a16="http://schemas.microsoft.com/office/drawing/2014/main" id="{E28C118E-6C9D-457B-ACA7-9F995B987DA0}"/>
                  </a:ext>
                </a:extLst>
              </p:cNvPr>
              <p:cNvSpPr/>
              <p:nvPr/>
            </p:nvSpPr>
            <p:spPr>
              <a:xfrm>
                <a:off x="7082497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7" name="TextBox 2946">
                <a:extLst>
                  <a:ext uri="{FF2B5EF4-FFF2-40B4-BE49-F238E27FC236}">
                    <a16:creationId xmlns:a16="http://schemas.microsoft.com/office/drawing/2014/main" id="{EF58EE49-33E8-4E8C-877D-32BDB8B6AD2D}"/>
                  </a:ext>
                </a:extLst>
              </p:cNvPr>
              <p:cNvSpPr txBox="1"/>
              <p:nvPr/>
            </p:nvSpPr>
            <p:spPr>
              <a:xfrm>
                <a:off x="6909512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MA17</a:t>
                </a:r>
              </a:p>
            </p:txBody>
          </p:sp>
          <p:sp>
            <p:nvSpPr>
              <p:cNvPr id="2948" name="자유형: 도형 2947">
                <a:extLst>
                  <a:ext uri="{FF2B5EF4-FFF2-40B4-BE49-F238E27FC236}">
                    <a16:creationId xmlns:a16="http://schemas.microsoft.com/office/drawing/2014/main" id="{C79C51DA-F305-4AD5-BB4D-8CB8B8160EB4}"/>
                  </a:ext>
                </a:extLst>
              </p:cNvPr>
              <p:cNvSpPr/>
              <p:nvPr/>
            </p:nvSpPr>
            <p:spPr>
              <a:xfrm>
                <a:off x="7388789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9" name="TextBox 2948">
                <a:extLst>
                  <a:ext uri="{FF2B5EF4-FFF2-40B4-BE49-F238E27FC236}">
                    <a16:creationId xmlns:a16="http://schemas.microsoft.com/office/drawing/2014/main" id="{8DB1513A-2357-4FD7-9A57-23DD030D17D0}"/>
                  </a:ext>
                </a:extLst>
              </p:cNvPr>
              <p:cNvSpPr txBox="1"/>
              <p:nvPr/>
            </p:nvSpPr>
            <p:spPr>
              <a:xfrm>
                <a:off x="7226345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MJ17</a:t>
                </a:r>
              </a:p>
            </p:txBody>
          </p:sp>
          <p:sp>
            <p:nvSpPr>
              <p:cNvPr id="2950" name="자유형: 도형 2949">
                <a:extLst>
                  <a:ext uri="{FF2B5EF4-FFF2-40B4-BE49-F238E27FC236}">
                    <a16:creationId xmlns:a16="http://schemas.microsoft.com/office/drawing/2014/main" id="{6D49515C-7E6E-4FB9-A554-9299A5BE7450}"/>
                  </a:ext>
                </a:extLst>
              </p:cNvPr>
              <p:cNvSpPr/>
              <p:nvPr/>
            </p:nvSpPr>
            <p:spPr>
              <a:xfrm>
                <a:off x="769574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1" name="TextBox 2950">
                <a:extLst>
                  <a:ext uri="{FF2B5EF4-FFF2-40B4-BE49-F238E27FC236}">
                    <a16:creationId xmlns:a16="http://schemas.microsoft.com/office/drawing/2014/main" id="{BF6D808E-435D-45D5-86FC-5883B52AE8BF}"/>
                  </a:ext>
                </a:extLst>
              </p:cNvPr>
              <p:cNvSpPr txBox="1"/>
              <p:nvPr/>
            </p:nvSpPr>
            <p:spPr>
              <a:xfrm>
                <a:off x="7539731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JA17</a:t>
                </a:r>
              </a:p>
            </p:txBody>
          </p:sp>
          <p:sp>
            <p:nvSpPr>
              <p:cNvPr id="2952" name="자유형: 도형 2951">
                <a:extLst>
                  <a:ext uri="{FF2B5EF4-FFF2-40B4-BE49-F238E27FC236}">
                    <a16:creationId xmlns:a16="http://schemas.microsoft.com/office/drawing/2014/main" id="{E8A80F83-FA17-49FE-A9DE-FB61794C3691}"/>
                  </a:ext>
                </a:extLst>
              </p:cNvPr>
              <p:cNvSpPr/>
              <p:nvPr/>
            </p:nvSpPr>
            <p:spPr>
              <a:xfrm>
                <a:off x="8002035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3" name="TextBox 2952">
                <a:extLst>
                  <a:ext uri="{FF2B5EF4-FFF2-40B4-BE49-F238E27FC236}">
                    <a16:creationId xmlns:a16="http://schemas.microsoft.com/office/drawing/2014/main" id="{710636E2-476B-464C-A661-A34C43900F03}"/>
                  </a:ext>
                </a:extLst>
              </p:cNvPr>
              <p:cNvSpPr txBox="1"/>
              <p:nvPr/>
            </p:nvSpPr>
            <p:spPr>
              <a:xfrm>
                <a:off x="7839591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SO17</a:t>
                </a:r>
              </a:p>
            </p:txBody>
          </p:sp>
          <p:sp>
            <p:nvSpPr>
              <p:cNvPr id="2954" name="자유형: 도형 2953">
                <a:extLst>
                  <a:ext uri="{FF2B5EF4-FFF2-40B4-BE49-F238E27FC236}">
                    <a16:creationId xmlns:a16="http://schemas.microsoft.com/office/drawing/2014/main" id="{7986CF08-8B07-479D-989C-955BDA8D0BE9}"/>
                  </a:ext>
                </a:extLst>
              </p:cNvPr>
              <p:cNvSpPr/>
              <p:nvPr/>
            </p:nvSpPr>
            <p:spPr>
              <a:xfrm>
                <a:off x="8308990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5" name="TextBox 2954">
                <a:extLst>
                  <a:ext uri="{FF2B5EF4-FFF2-40B4-BE49-F238E27FC236}">
                    <a16:creationId xmlns:a16="http://schemas.microsoft.com/office/drawing/2014/main" id="{C1FF5678-02B9-4FF2-BCCF-1C807B662C0E}"/>
                  </a:ext>
                </a:extLst>
              </p:cNvPr>
              <p:cNvSpPr txBox="1"/>
              <p:nvPr/>
            </p:nvSpPr>
            <p:spPr>
              <a:xfrm>
                <a:off x="8142900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ND17</a:t>
                </a:r>
              </a:p>
            </p:txBody>
          </p:sp>
          <p:sp>
            <p:nvSpPr>
              <p:cNvPr id="2956" name="자유형: 도형 2955">
                <a:extLst>
                  <a:ext uri="{FF2B5EF4-FFF2-40B4-BE49-F238E27FC236}">
                    <a16:creationId xmlns:a16="http://schemas.microsoft.com/office/drawing/2014/main" id="{BCCA5AB2-6AD8-43DB-BB22-DCF86EE2F65F}"/>
                  </a:ext>
                </a:extLst>
              </p:cNvPr>
              <p:cNvSpPr/>
              <p:nvPr/>
            </p:nvSpPr>
            <p:spPr>
              <a:xfrm>
                <a:off x="8615282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7" name="TextBox 2956">
                <a:extLst>
                  <a:ext uri="{FF2B5EF4-FFF2-40B4-BE49-F238E27FC236}">
                    <a16:creationId xmlns:a16="http://schemas.microsoft.com/office/drawing/2014/main" id="{E77CABA3-F37A-46E7-8179-41DD6822DDC8}"/>
                  </a:ext>
                </a:extLst>
              </p:cNvPr>
              <p:cNvSpPr txBox="1"/>
              <p:nvPr/>
            </p:nvSpPr>
            <p:spPr>
              <a:xfrm>
                <a:off x="8465965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JF18</a:t>
                </a:r>
              </a:p>
            </p:txBody>
          </p:sp>
          <p:sp>
            <p:nvSpPr>
              <p:cNvPr id="2958" name="자유형: 도형 2957">
                <a:extLst>
                  <a:ext uri="{FF2B5EF4-FFF2-40B4-BE49-F238E27FC236}">
                    <a16:creationId xmlns:a16="http://schemas.microsoft.com/office/drawing/2014/main" id="{86299D6E-6EB9-4097-BC39-1A8AAB278076}"/>
                  </a:ext>
                </a:extLst>
              </p:cNvPr>
              <p:cNvSpPr/>
              <p:nvPr/>
            </p:nvSpPr>
            <p:spPr>
              <a:xfrm>
                <a:off x="8922236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9" name="TextBox 2958">
                <a:extLst>
                  <a:ext uri="{FF2B5EF4-FFF2-40B4-BE49-F238E27FC236}">
                    <a16:creationId xmlns:a16="http://schemas.microsoft.com/office/drawing/2014/main" id="{EEB3FD49-426F-47CB-BC57-AB563DC10C08}"/>
                  </a:ext>
                </a:extLst>
              </p:cNvPr>
              <p:cNvSpPr txBox="1"/>
              <p:nvPr/>
            </p:nvSpPr>
            <p:spPr>
              <a:xfrm>
                <a:off x="8749450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MA18</a:t>
                </a:r>
              </a:p>
            </p:txBody>
          </p:sp>
          <p:sp>
            <p:nvSpPr>
              <p:cNvPr id="2960" name="자유형: 도형 2959">
                <a:extLst>
                  <a:ext uri="{FF2B5EF4-FFF2-40B4-BE49-F238E27FC236}">
                    <a16:creationId xmlns:a16="http://schemas.microsoft.com/office/drawing/2014/main" id="{BF4303AA-F85E-4C7D-BA9B-5E9FBBFD011E}"/>
                  </a:ext>
                </a:extLst>
              </p:cNvPr>
              <p:cNvSpPr/>
              <p:nvPr/>
            </p:nvSpPr>
            <p:spPr>
              <a:xfrm>
                <a:off x="9228528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1" name="TextBox 2960">
                <a:extLst>
                  <a:ext uri="{FF2B5EF4-FFF2-40B4-BE49-F238E27FC236}">
                    <a16:creationId xmlns:a16="http://schemas.microsoft.com/office/drawing/2014/main" id="{C9CAF4C7-F217-4456-8226-263234A0DAB7}"/>
                  </a:ext>
                </a:extLst>
              </p:cNvPr>
              <p:cNvSpPr txBox="1"/>
              <p:nvPr/>
            </p:nvSpPr>
            <p:spPr>
              <a:xfrm>
                <a:off x="9066283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MJ18</a:t>
                </a:r>
              </a:p>
            </p:txBody>
          </p:sp>
          <p:sp>
            <p:nvSpPr>
              <p:cNvPr id="2962" name="자유형: 도형 2961">
                <a:extLst>
                  <a:ext uri="{FF2B5EF4-FFF2-40B4-BE49-F238E27FC236}">
                    <a16:creationId xmlns:a16="http://schemas.microsoft.com/office/drawing/2014/main" id="{C124EE80-F467-4FFE-A5F3-0E468B00456C}"/>
                  </a:ext>
                </a:extLst>
              </p:cNvPr>
              <p:cNvSpPr/>
              <p:nvPr/>
            </p:nvSpPr>
            <p:spPr>
              <a:xfrm>
                <a:off x="9535483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3" name="TextBox 2962">
                <a:extLst>
                  <a:ext uri="{FF2B5EF4-FFF2-40B4-BE49-F238E27FC236}">
                    <a16:creationId xmlns:a16="http://schemas.microsoft.com/office/drawing/2014/main" id="{BD83A5CB-CFC6-4935-8368-BCAF69F5F8D5}"/>
                  </a:ext>
                </a:extLst>
              </p:cNvPr>
              <p:cNvSpPr txBox="1"/>
              <p:nvPr/>
            </p:nvSpPr>
            <p:spPr>
              <a:xfrm>
                <a:off x="9379668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JA18</a:t>
                </a:r>
              </a:p>
            </p:txBody>
          </p:sp>
          <p:sp>
            <p:nvSpPr>
              <p:cNvPr id="2964" name="자유형: 도형 2963">
                <a:extLst>
                  <a:ext uri="{FF2B5EF4-FFF2-40B4-BE49-F238E27FC236}">
                    <a16:creationId xmlns:a16="http://schemas.microsoft.com/office/drawing/2014/main" id="{E37AB19D-D15A-4BDA-A5A7-2950331FE38B}"/>
                  </a:ext>
                </a:extLst>
              </p:cNvPr>
              <p:cNvSpPr/>
              <p:nvPr/>
            </p:nvSpPr>
            <p:spPr>
              <a:xfrm>
                <a:off x="984177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5" name="TextBox 2964">
                <a:extLst>
                  <a:ext uri="{FF2B5EF4-FFF2-40B4-BE49-F238E27FC236}">
                    <a16:creationId xmlns:a16="http://schemas.microsoft.com/office/drawing/2014/main" id="{73229C71-9FDA-4669-8985-15AF978D5260}"/>
                  </a:ext>
                </a:extLst>
              </p:cNvPr>
              <p:cNvSpPr txBox="1"/>
              <p:nvPr/>
            </p:nvSpPr>
            <p:spPr>
              <a:xfrm>
                <a:off x="9679529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SO18</a:t>
                </a:r>
              </a:p>
            </p:txBody>
          </p:sp>
          <p:sp>
            <p:nvSpPr>
              <p:cNvPr id="2966" name="자유형: 도형 2965">
                <a:extLst>
                  <a:ext uri="{FF2B5EF4-FFF2-40B4-BE49-F238E27FC236}">
                    <a16:creationId xmlns:a16="http://schemas.microsoft.com/office/drawing/2014/main" id="{A92D04B6-26F5-4AE0-820F-CB0D3AC49695}"/>
                  </a:ext>
                </a:extLst>
              </p:cNvPr>
              <p:cNvSpPr/>
              <p:nvPr/>
            </p:nvSpPr>
            <p:spPr>
              <a:xfrm>
                <a:off x="10148729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7" name="TextBox 2966">
                <a:extLst>
                  <a:ext uri="{FF2B5EF4-FFF2-40B4-BE49-F238E27FC236}">
                    <a16:creationId xmlns:a16="http://schemas.microsoft.com/office/drawing/2014/main" id="{76FC29E1-AC8E-481B-B968-650B7AC12924}"/>
                  </a:ext>
                </a:extLst>
              </p:cNvPr>
              <p:cNvSpPr txBox="1"/>
              <p:nvPr/>
            </p:nvSpPr>
            <p:spPr>
              <a:xfrm>
                <a:off x="9982838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ND18</a:t>
                </a:r>
              </a:p>
            </p:txBody>
          </p:sp>
          <p:sp>
            <p:nvSpPr>
              <p:cNvPr id="2968" name="자유형: 도형 2967">
                <a:extLst>
                  <a:ext uri="{FF2B5EF4-FFF2-40B4-BE49-F238E27FC236}">
                    <a16:creationId xmlns:a16="http://schemas.microsoft.com/office/drawing/2014/main" id="{46FA66FF-402F-40CB-A7CD-271B090B538B}"/>
                  </a:ext>
                </a:extLst>
              </p:cNvPr>
              <p:cNvSpPr/>
              <p:nvPr/>
            </p:nvSpPr>
            <p:spPr>
              <a:xfrm>
                <a:off x="10455684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9" name="TextBox 2968">
                <a:extLst>
                  <a:ext uri="{FF2B5EF4-FFF2-40B4-BE49-F238E27FC236}">
                    <a16:creationId xmlns:a16="http://schemas.microsoft.com/office/drawing/2014/main" id="{622DCA2A-0A3D-4348-B2E4-ABFAE3335AE2}"/>
                  </a:ext>
                </a:extLst>
              </p:cNvPr>
              <p:cNvSpPr txBox="1"/>
              <p:nvPr/>
            </p:nvSpPr>
            <p:spPr>
              <a:xfrm>
                <a:off x="10305902" y="31093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JF19</a:t>
                </a:r>
              </a:p>
            </p:txBody>
          </p:sp>
          <p:sp>
            <p:nvSpPr>
              <p:cNvPr id="2970" name="자유형: 도형 2969">
                <a:extLst>
                  <a:ext uri="{FF2B5EF4-FFF2-40B4-BE49-F238E27FC236}">
                    <a16:creationId xmlns:a16="http://schemas.microsoft.com/office/drawing/2014/main" id="{EF4B161E-F4CA-432B-A7C3-3C28DABC4A62}"/>
                  </a:ext>
                </a:extLst>
              </p:cNvPr>
              <p:cNvSpPr/>
              <p:nvPr/>
            </p:nvSpPr>
            <p:spPr>
              <a:xfrm>
                <a:off x="10761975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1" name="TextBox 2970">
                <a:extLst>
                  <a:ext uri="{FF2B5EF4-FFF2-40B4-BE49-F238E27FC236}">
                    <a16:creationId xmlns:a16="http://schemas.microsoft.com/office/drawing/2014/main" id="{F65F1BAA-6186-4295-AE47-A1FD5C443904}"/>
                  </a:ext>
                </a:extLst>
              </p:cNvPr>
              <p:cNvSpPr txBox="1"/>
              <p:nvPr/>
            </p:nvSpPr>
            <p:spPr>
              <a:xfrm>
                <a:off x="10589388" y="3109305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MA19</a:t>
                </a:r>
              </a:p>
            </p:txBody>
          </p:sp>
          <p:sp>
            <p:nvSpPr>
              <p:cNvPr id="2972" name="자유형: 도형 2971">
                <a:extLst>
                  <a:ext uri="{FF2B5EF4-FFF2-40B4-BE49-F238E27FC236}">
                    <a16:creationId xmlns:a16="http://schemas.microsoft.com/office/drawing/2014/main" id="{0F8B0DE2-D6BC-4FB7-9C1D-C231A0F39A39}"/>
                  </a:ext>
                </a:extLst>
              </p:cNvPr>
              <p:cNvSpPr/>
              <p:nvPr/>
            </p:nvSpPr>
            <p:spPr>
              <a:xfrm>
                <a:off x="11068930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3" name="TextBox 2972">
                <a:extLst>
                  <a:ext uri="{FF2B5EF4-FFF2-40B4-BE49-F238E27FC236}">
                    <a16:creationId xmlns:a16="http://schemas.microsoft.com/office/drawing/2014/main" id="{F68C41B2-5893-4D0D-B97D-FC12BAFE0279}"/>
                  </a:ext>
                </a:extLst>
              </p:cNvPr>
              <p:cNvSpPr txBox="1"/>
              <p:nvPr/>
            </p:nvSpPr>
            <p:spPr>
              <a:xfrm>
                <a:off x="10906221" y="3109305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MJ19</a:t>
                </a:r>
              </a:p>
            </p:txBody>
          </p:sp>
          <p:sp>
            <p:nvSpPr>
              <p:cNvPr id="2974" name="자유형: 도형 2973">
                <a:extLst>
                  <a:ext uri="{FF2B5EF4-FFF2-40B4-BE49-F238E27FC236}">
                    <a16:creationId xmlns:a16="http://schemas.microsoft.com/office/drawing/2014/main" id="{51CC6B26-3A8D-462B-97D3-C222174A4445}"/>
                  </a:ext>
                </a:extLst>
              </p:cNvPr>
              <p:cNvSpPr/>
              <p:nvPr/>
            </p:nvSpPr>
            <p:spPr>
              <a:xfrm>
                <a:off x="11375222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5" name="TextBox 2974">
                <a:extLst>
                  <a:ext uri="{FF2B5EF4-FFF2-40B4-BE49-F238E27FC236}">
                    <a16:creationId xmlns:a16="http://schemas.microsoft.com/office/drawing/2014/main" id="{CF342183-D692-4E70-B640-9504EE0A0E7F}"/>
                  </a:ext>
                </a:extLst>
              </p:cNvPr>
              <p:cNvSpPr txBox="1"/>
              <p:nvPr/>
            </p:nvSpPr>
            <p:spPr>
              <a:xfrm>
                <a:off x="11219606" y="3109305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JA19</a:t>
                </a:r>
              </a:p>
            </p:txBody>
          </p:sp>
          <p:sp>
            <p:nvSpPr>
              <p:cNvPr id="2976" name="자유형: 도형 2975">
                <a:extLst>
                  <a:ext uri="{FF2B5EF4-FFF2-40B4-BE49-F238E27FC236}">
                    <a16:creationId xmlns:a16="http://schemas.microsoft.com/office/drawing/2014/main" id="{9BD0749C-9F89-49CA-BC0E-9C3EBB4EAA07}"/>
                  </a:ext>
                </a:extLst>
              </p:cNvPr>
              <p:cNvSpPr/>
              <p:nvPr/>
            </p:nvSpPr>
            <p:spPr>
              <a:xfrm>
                <a:off x="11682176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7" name="TextBox 2976">
                <a:extLst>
                  <a:ext uri="{FF2B5EF4-FFF2-40B4-BE49-F238E27FC236}">
                    <a16:creationId xmlns:a16="http://schemas.microsoft.com/office/drawing/2014/main" id="{E15BF86A-EE78-4994-95A4-C7805E0D1B0E}"/>
                  </a:ext>
                </a:extLst>
              </p:cNvPr>
              <p:cNvSpPr txBox="1"/>
              <p:nvPr/>
            </p:nvSpPr>
            <p:spPr>
              <a:xfrm>
                <a:off x="11519467" y="3109305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SO19</a:t>
                </a:r>
              </a:p>
            </p:txBody>
          </p:sp>
          <p:sp>
            <p:nvSpPr>
              <p:cNvPr id="2978" name="자유형: 도형 2977">
                <a:extLst>
                  <a:ext uri="{FF2B5EF4-FFF2-40B4-BE49-F238E27FC236}">
                    <a16:creationId xmlns:a16="http://schemas.microsoft.com/office/drawing/2014/main" id="{C19B21D6-3F8A-48CC-8D13-EDAE1DC0DCDB}"/>
                  </a:ext>
                </a:extLst>
              </p:cNvPr>
              <p:cNvSpPr/>
              <p:nvPr/>
            </p:nvSpPr>
            <p:spPr>
              <a:xfrm>
                <a:off x="11988468" y="1298155"/>
                <a:ext cx="6629" cy="1822501"/>
              </a:xfrm>
              <a:custGeom>
                <a:avLst/>
                <a:gdLst>
                  <a:gd name="connsiteX0" fmla="*/ 0 w 6629"/>
                  <a:gd name="connsiteY0" fmla="*/ 1822502 h 1822501"/>
                  <a:gd name="connsiteX1" fmla="*/ 0 w 6629"/>
                  <a:gd name="connsiteY1" fmla="*/ 0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822501">
                    <a:moveTo>
                      <a:pt x="0" y="1822502"/>
                    </a:moveTo>
                    <a:lnTo>
                      <a:pt x="0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9" name="TextBox 2978">
                <a:extLst>
                  <a:ext uri="{FF2B5EF4-FFF2-40B4-BE49-F238E27FC236}">
                    <a16:creationId xmlns:a16="http://schemas.microsoft.com/office/drawing/2014/main" id="{34F5F4CE-6F31-4011-A0BB-050EDA84E78F}"/>
                  </a:ext>
                </a:extLst>
              </p:cNvPr>
              <p:cNvSpPr txBox="1"/>
              <p:nvPr/>
            </p:nvSpPr>
            <p:spPr>
              <a:xfrm>
                <a:off x="11822775" y="31093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ND19</a:t>
                </a:r>
              </a:p>
            </p:txBody>
          </p:sp>
          <p:sp>
            <p:nvSpPr>
              <p:cNvPr id="2980" name="자유형: 도형 2979">
                <a:extLst>
                  <a:ext uri="{FF2B5EF4-FFF2-40B4-BE49-F238E27FC236}">
                    <a16:creationId xmlns:a16="http://schemas.microsoft.com/office/drawing/2014/main" id="{A89BE4F6-85D2-4469-AE68-B27E854B74C6}"/>
                  </a:ext>
                </a:extLst>
              </p:cNvPr>
              <p:cNvSpPr/>
              <p:nvPr/>
            </p:nvSpPr>
            <p:spPr>
              <a:xfrm>
                <a:off x="6575989" y="3120657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1" name="TextBox 2980">
                <a:extLst>
                  <a:ext uri="{FF2B5EF4-FFF2-40B4-BE49-F238E27FC236}">
                    <a16:creationId xmlns:a16="http://schemas.microsoft.com/office/drawing/2014/main" id="{B6E37505-20AB-4AD7-9F46-FF854241C5EF}"/>
                  </a:ext>
                </a:extLst>
              </p:cNvPr>
              <p:cNvSpPr txBox="1"/>
              <p:nvPr/>
            </p:nvSpPr>
            <p:spPr>
              <a:xfrm>
                <a:off x="6362032" y="3049201"/>
                <a:ext cx="27569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0%</a:t>
                </a:r>
              </a:p>
            </p:txBody>
          </p:sp>
          <p:sp>
            <p:nvSpPr>
              <p:cNvPr id="2982" name="자유형: 도형 2981">
                <a:extLst>
                  <a:ext uri="{FF2B5EF4-FFF2-40B4-BE49-F238E27FC236}">
                    <a16:creationId xmlns:a16="http://schemas.microsoft.com/office/drawing/2014/main" id="{DC92E512-44C6-4AB5-B02C-003CB4E53BBB}"/>
                  </a:ext>
                </a:extLst>
              </p:cNvPr>
              <p:cNvSpPr/>
              <p:nvPr/>
            </p:nvSpPr>
            <p:spPr>
              <a:xfrm>
                <a:off x="6575989" y="2756024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3" name="TextBox 2982">
                <a:extLst>
                  <a:ext uri="{FF2B5EF4-FFF2-40B4-BE49-F238E27FC236}">
                    <a16:creationId xmlns:a16="http://schemas.microsoft.com/office/drawing/2014/main" id="{1FBE3F20-6427-4052-BC2E-32F07694C123}"/>
                  </a:ext>
                </a:extLst>
              </p:cNvPr>
              <p:cNvSpPr txBox="1"/>
              <p:nvPr/>
            </p:nvSpPr>
            <p:spPr>
              <a:xfrm>
                <a:off x="6328181" y="2684727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20%</a:t>
                </a:r>
              </a:p>
            </p:txBody>
          </p:sp>
          <p:sp>
            <p:nvSpPr>
              <p:cNvPr id="2984" name="자유형: 도형 2983">
                <a:extLst>
                  <a:ext uri="{FF2B5EF4-FFF2-40B4-BE49-F238E27FC236}">
                    <a16:creationId xmlns:a16="http://schemas.microsoft.com/office/drawing/2014/main" id="{38EA18F3-FC42-4409-B591-D205CA516D80}"/>
                  </a:ext>
                </a:extLst>
              </p:cNvPr>
              <p:cNvSpPr/>
              <p:nvPr/>
            </p:nvSpPr>
            <p:spPr>
              <a:xfrm>
                <a:off x="6575989" y="2391391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5" name="TextBox 2984">
                <a:extLst>
                  <a:ext uri="{FF2B5EF4-FFF2-40B4-BE49-F238E27FC236}">
                    <a16:creationId xmlns:a16="http://schemas.microsoft.com/office/drawing/2014/main" id="{2C235FCF-1A59-4EFB-8921-F4E98D088EA9}"/>
                  </a:ext>
                </a:extLst>
              </p:cNvPr>
              <p:cNvSpPr txBox="1"/>
              <p:nvPr/>
            </p:nvSpPr>
            <p:spPr>
              <a:xfrm>
                <a:off x="6328181" y="2320260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40%</a:t>
                </a:r>
              </a:p>
            </p:txBody>
          </p:sp>
          <p:sp>
            <p:nvSpPr>
              <p:cNvPr id="2986" name="자유형: 도형 2985">
                <a:extLst>
                  <a:ext uri="{FF2B5EF4-FFF2-40B4-BE49-F238E27FC236}">
                    <a16:creationId xmlns:a16="http://schemas.microsoft.com/office/drawing/2014/main" id="{E1C5B0BD-D610-44F6-AB99-F8B7D3C1DF0E}"/>
                  </a:ext>
                </a:extLst>
              </p:cNvPr>
              <p:cNvSpPr/>
              <p:nvPr/>
            </p:nvSpPr>
            <p:spPr>
              <a:xfrm>
                <a:off x="6575989" y="2026758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7" name="TextBox 2986">
                <a:extLst>
                  <a:ext uri="{FF2B5EF4-FFF2-40B4-BE49-F238E27FC236}">
                    <a16:creationId xmlns:a16="http://schemas.microsoft.com/office/drawing/2014/main" id="{F23DB9D9-EDB9-4936-A2A9-AC90ED88EE09}"/>
                  </a:ext>
                </a:extLst>
              </p:cNvPr>
              <p:cNvSpPr txBox="1"/>
              <p:nvPr/>
            </p:nvSpPr>
            <p:spPr>
              <a:xfrm>
                <a:off x="6328181" y="1955799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60%</a:t>
                </a:r>
              </a:p>
            </p:txBody>
          </p:sp>
          <p:sp>
            <p:nvSpPr>
              <p:cNvPr id="2988" name="자유형: 도형 2987">
                <a:extLst>
                  <a:ext uri="{FF2B5EF4-FFF2-40B4-BE49-F238E27FC236}">
                    <a16:creationId xmlns:a16="http://schemas.microsoft.com/office/drawing/2014/main" id="{9B9DD352-4B90-4E8D-AA1A-345E74EDDBD4}"/>
                  </a:ext>
                </a:extLst>
              </p:cNvPr>
              <p:cNvSpPr/>
              <p:nvPr/>
            </p:nvSpPr>
            <p:spPr>
              <a:xfrm>
                <a:off x="6575989" y="1662788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9" name="TextBox 2988">
                <a:extLst>
                  <a:ext uri="{FF2B5EF4-FFF2-40B4-BE49-F238E27FC236}">
                    <a16:creationId xmlns:a16="http://schemas.microsoft.com/office/drawing/2014/main" id="{E7025C88-075A-4F10-BD58-4046CC35E7BF}"/>
                  </a:ext>
                </a:extLst>
              </p:cNvPr>
              <p:cNvSpPr txBox="1"/>
              <p:nvPr/>
            </p:nvSpPr>
            <p:spPr>
              <a:xfrm>
                <a:off x="6328181" y="1591327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80%</a:t>
                </a:r>
              </a:p>
            </p:txBody>
          </p:sp>
          <p:sp>
            <p:nvSpPr>
              <p:cNvPr id="2990" name="자유형: 도형 2989">
                <a:extLst>
                  <a:ext uri="{FF2B5EF4-FFF2-40B4-BE49-F238E27FC236}">
                    <a16:creationId xmlns:a16="http://schemas.microsoft.com/office/drawing/2014/main" id="{BA7007E3-23BE-4094-8370-CA4C7D1E0161}"/>
                  </a:ext>
                </a:extLst>
              </p:cNvPr>
              <p:cNvSpPr/>
              <p:nvPr/>
            </p:nvSpPr>
            <p:spPr>
              <a:xfrm>
                <a:off x="6575989" y="1298155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91" name="TextBox 2990">
                <a:extLst>
                  <a:ext uri="{FF2B5EF4-FFF2-40B4-BE49-F238E27FC236}">
                    <a16:creationId xmlns:a16="http://schemas.microsoft.com/office/drawing/2014/main" id="{395BF946-BD1A-41A2-AF9C-EEDB76AE2E2E}"/>
                  </a:ext>
                </a:extLst>
              </p:cNvPr>
              <p:cNvSpPr txBox="1"/>
              <p:nvPr/>
            </p:nvSpPr>
            <p:spPr>
              <a:xfrm>
                <a:off x="6294330" y="1226859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100%</a:t>
                </a:r>
              </a:p>
            </p:txBody>
          </p:sp>
          <p:grpSp>
            <p:nvGrpSpPr>
              <p:cNvPr id="299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2842210"/>
                <a:ext cx="245298" cy="277784"/>
                <a:chOff x="6652893" y="2842210"/>
                <a:chExt cx="245298" cy="277784"/>
              </a:xfrm>
              <a:solidFill>
                <a:srgbClr val="000000"/>
              </a:solidFill>
            </p:grpSpPr>
            <p:sp>
              <p:nvSpPr>
                <p:cNvPr id="2993" name="자유형: 도형 2992">
                  <a:extLst>
                    <a:ext uri="{FF2B5EF4-FFF2-40B4-BE49-F238E27FC236}">
                      <a16:creationId xmlns:a16="http://schemas.microsoft.com/office/drawing/2014/main" id="{36213CA7-3A1A-4EB9-B7C0-BA7C60C7BAC0}"/>
                    </a:ext>
                  </a:extLst>
                </p:cNvPr>
                <p:cNvSpPr/>
                <p:nvPr/>
              </p:nvSpPr>
              <p:spPr>
                <a:xfrm>
                  <a:off x="6652893" y="2842210"/>
                  <a:ext cx="245298" cy="277784"/>
                </a:xfrm>
                <a:custGeom>
                  <a:avLst/>
                  <a:gdLst>
                    <a:gd name="connsiteX0" fmla="*/ 0 w 245298"/>
                    <a:gd name="connsiteY0" fmla="*/ 0 h 277784"/>
                    <a:gd name="connsiteX1" fmla="*/ 245299 w 245298"/>
                    <a:gd name="connsiteY1" fmla="*/ 0 h 277784"/>
                    <a:gd name="connsiteX2" fmla="*/ 245299 w 245298"/>
                    <a:gd name="connsiteY2" fmla="*/ 277784 h 277784"/>
                    <a:gd name="connsiteX3" fmla="*/ 0 w 245298"/>
                    <a:gd name="connsiteY3" fmla="*/ 277784 h 27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77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7784"/>
                      </a:lnTo>
                      <a:lnTo>
                        <a:pt x="0" y="27778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4" name="자유형: 도형 2993">
                  <a:extLst>
                    <a:ext uri="{FF2B5EF4-FFF2-40B4-BE49-F238E27FC236}">
                      <a16:creationId xmlns:a16="http://schemas.microsoft.com/office/drawing/2014/main" id="{CA0107FC-97CE-4001-92C3-33FF74B2781D}"/>
                    </a:ext>
                  </a:extLst>
                </p:cNvPr>
                <p:cNvSpPr/>
                <p:nvPr/>
              </p:nvSpPr>
              <p:spPr>
                <a:xfrm>
                  <a:off x="6652893" y="2842210"/>
                  <a:ext cx="245298" cy="277784"/>
                </a:xfrm>
                <a:custGeom>
                  <a:avLst/>
                  <a:gdLst>
                    <a:gd name="connsiteX0" fmla="*/ 0 w 245298"/>
                    <a:gd name="connsiteY0" fmla="*/ 0 h 277784"/>
                    <a:gd name="connsiteX1" fmla="*/ 245299 w 245298"/>
                    <a:gd name="connsiteY1" fmla="*/ 0 h 277784"/>
                    <a:gd name="connsiteX2" fmla="*/ 245299 w 245298"/>
                    <a:gd name="connsiteY2" fmla="*/ 277784 h 277784"/>
                    <a:gd name="connsiteX3" fmla="*/ 0 w 245298"/>
                    <a:gd name="connsiteY3" fmla="*/ 277784 h 27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77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7784"/>
                      </a:lnTo>
                      <a:lnTo>
                        <a:pt x="0" y="27778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9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2869392"/>
                <a:ext cx="245298" cy="250602"/>
                <a:chOff x="6959185" y="2869392"/>
                <a:chExt cx="245298" cy="250602"/>
              </a:xfrm>
              <a:solidFill>
                <a:srgbClr val="000000"/>
              </a:solidFill>
            </p:grpSpPr>
            <p:sp>
              <p:nvSpPr>
                <p:cNvPr id="2996" name="자유형: 도형 2995">
                  <a:extLst>
                    <a:ext uri="{FF2B5EF4-FFF2-40B4-BE49-F238E27FC236}">
                      <a16:creationId xmlns:a16="http://schemas.microsoft.com/office/drawing/2014/main" id="{E724D7FB-0E25-4A6C-9AF6-0C1F05B12575}"/>
                    </a:ext>
                  </a:extLst>
                </p:cNvPr>
                <p:cNvSpPr/>
                <p:nvPr/>
              </p:nvSpPr>
              <p:spPr>
                <a:xfrm>
                  <a:off x="6959185" y="2869392"/>
                  <a:ext cx="245298" cy="250602"/>
                </a:xfrm>
                <a:custGeom>
                  <a:avLst/>
                  <a:gdLst>
                    <a:gd name="connsiteX0" fmla="*/ 0 w 245298"/>
                    <a:gd name="connsiteY0" fmla="*/ 0 h 250602"/>
                    <a:gd name="connsiteX1" fmla="*/ 245298 w 245298"/>
                    <a:gd name="connsiteY1" fmla="*/ 0 h 250602"/>
                    <a:gd name="connsiteX2" fmla="*/ 245298 w 245298"/>
                    <a:gd name="connsiteY2" fmla="*/ 250602 h 250602"/>
                    <a:gd name="connsiteX3" fmla="*/ 0 w 245298"/>
                    <a:gd name="connsiteY3" fmla="*/ 250602 h 250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060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50602"/>
                      </a:lnTo>
                      <a:lnTo>
                        <a:pt x="0" y="25060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7" name="자유형: 도형 2996">
                  <a:extLst>
                    <a:ext uri="{FF2B5EF4-FFF2-40B4-BE49-F238E27FC236}">
                      <a16:creationId xmlns:a16="http://schemas.microsoft.com/office/drawing/2014/main" id="{D0BD0C61-B849-4FA2-B8D5-06A281356F2F}"/>
                    </a:ext>
                  </a:extLst>
                </p:cNvPr>
                <p:cNvSpPr/>
                <p:nvPr/>
              </p:nvSpPr>
              <p:spPr>
                <a:xfrm>
                  <a:off x="6959185" y="2869392"/>
                  <a:ext cx="245298" cy="250602"/>
                </a:xfrm>
                <a:custGeom>
                  <a:avLst/>
                  <a:gdLst>
                    <a:gd name="connsiteX0" fmla="*/ 0 w 245298"/>
                    <a:gd name="connsiteY0" fmla="*/ 0 h 250602"/>
                    <a:gd name="connsiteX1" fmla="*/ 245298 w 245298"/>
                    <a:gd name="connsiteY1" fmla="*/ 0 h 250602"/>
                    <a:gd name="connsiteX2" fmla="*/ 245298 w 245298"/>
                    <a:gd name="connsiteY2" fmla="*/ 250602 h 250602"/>
                    <a:gd name="connsiteX3" fmla="*/ 0 w 245298"/>
                    <a:gd name="connsiteY3" fmla="*/ 250602 h 250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060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50602"/>
                      </a:lnTo>
                      <a:lnTo>
                        <a:pt x="0" y="25060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9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2864751"/>
                <a:ext cx="245298" cy="255906"/>
                <a:chOff x="7266140" y="2864751"/>
                <a:chExt cx="245298" cy="255906"/>
              </a:xfrm>
              <a:solidFill>
                <a:srgbClr val="000000"/>
              </a:solidFill>
            </p:grpSpPr>
            <p:sp>
              <p:nvSpPr>
                <p:cNvPr id="2999" name="자유형: 도형 2998">
                  <a:extLst>
                    <a:ext uri="{FF2B5EF4-FFF2-40B4-BE49-F238E27FC236}">
                      <a16:creationId xmlns:a16="http://schemas.microsoft.com/office/drawing/2014/main" id="{84819AF2-B789-4EBD-BB11-9A7071E24DC7}"/>
                    </a:ext>
                  </a:extLst>
                </p:cNvPr>
                <p:cNvSpPr/>
                <p:nvPr/>
              </p:nvSpPr>
              <p:spPr>
                <a:xfrm>
                  <a:off x="7266140" y="2864751"/>
                  <a:ext cx="245298" cy="255906"/>
                </a:xfrm>
                <a:custGeom>
                  <a:avLst/>
                  <a:gdLst>
                    <a:gd name="connsiteX0" fmla="*/ 0 w 245298"/>
                    <a:gd name="connsiteY0" fmla="*/ 0 h 255906"/>
                    <a:gd name="connsiteX1" fmla="*/ 245299 w 245298"/>
                    <a:gd name="connsiteY1" fmla="*/ 0 h 255906"/>
                    <a:gd name="connsiteX2" fmla="*/ 245299 w 245298"/>
                    <a:gd name="connsiteY2" fmla="*/ 255906 h 255906"/>
                    <a:gd name="connsiteX3" fmla="*/ 0 w 245298"/>
                    <a:gd name="connsiteY3" fmla="*/ 255906 h 255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59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5906"/>
                      </a:lnTo>
                      <a:lnTo>
                        <a:pt x="0" y="25590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0" name="자유형: 도형 2999">
                  <a:extLst>
                    <a:ext uri="{FF2B5EF4-FFF2-40B4-BE49-F238E27FC236}">
                      <a16:creationId xmlns:a16="http://schemas.microsoft.com/office/drawing/2014/main" id="{FFF33ABE-078B-42A8-9102-864EF9EFE769}"/>
                    </a:ext>
                  </a:extLst>
                </p:cNvPr>
                <p:cNvSpPr/>
                <p:nvPr/>
              </p:nvSpPr>
              <p:spPr>
                <a:xfrm>
                  <a:off x="7266140" y="2864751"/>
                  <a:ext cx="245298" cy="255906"/>
                </a:xfrm>
                <a:custGeom>
                  <a:avLst/>
                  <a:gdLst>
                    <a:gd name="connsiteX0" fmla="*/ 0 w 245298"/>
                    <a:gd name="connsiteY0" fmla="*/ 0 h 255906"/>
                    <a:gd name="connsiteX1" fmla="*/ 245299 w 245298"/>
                    <a:gd name="connsiteY1" fmla="*/ 0 h 255906"/>
                    <a:gd name="connsiteX2" fmla="*/ 245299 w 245298"/>
                    <a:gd name="connsiteY2" fmla="*/ 255906 h 255906"/>
                    <a:gd name="connsiteX3" fmla="*/ 0 w 245298"/>
                    <a:gd name="connsiteY3" fmla="*/ 255906 h 255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59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5906"/>
                      </a:lnTo>
                      <a:lnTo>
                        <a:pt x="0" y="25590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0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2840884"/>
                <a:ext cx="245298" cy="279109"/>
                <a:chOff x="7573094" y="2840884"/>
                <a:chExt cx="245298" cy="279109"/>
              </a:xfrm>
              <a:solidFill>
                <a:srgbClr val="000000"/>
              </a:solidFill>
            </p:grpSpPr>
            <p:sp>
              <p:nvSpPr>
                <p:cNvPr id="3002" name="자유형: 도형 3001">
                  <a:extLst>
                    <a:ext uri="{FF2B5EF4-FFF2-40B4-BE49-F238E27FC236}">
                      <a16:creationId xmlns:a16="http://schemas.microsoft.com/office/drawing/2014/main" id="{FB9F080A-2F7D-4CA7-84D8-99E47577B5F1}"/>
                    </a:ext>
                  </a:extLst>
                </p:cNvPr>
                <p:cNvSpPr/>
                <p:nvPr/>
              </p:nvSpPr>
              <p:spPr>
                <a:xfrm>
                  <a:off x="7573094" y="2840884"/>
                  <a:ext cx="245298" cy="279109"/>
                </a:xfrm>
                <a:custGeom>
                  <a:avLst/>
                  <a:gdLst>
                    <a:gd name="connsiteX0" fmla="*/ 0 w 245298"/>
                    <a:gd name="connsiteY0" fmla="*/ 0 h 279109"/>
                    <a:gd name="connsiteX1" fmla="*/ 245299 w 245298"/>
                    <a:gd name="connsiteY1" fmla="*/ 0 h 279109"/>
                    <a:gd name="connsiteX2" fmla="*/ 245299 w 245298"/>
                    <a:gd name="connsiteY2" fmla="*/ 279110 h 279109"/>
                    <a:gd name="connsiteX3" fmla="*/ 0 w 245298"/>
                    <a:gd name="connsiteY3" fmla="*/ 279110 h 279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91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9110"/>
                      </a:lnTo>
                      <a:lnTo>
                        <a:pt x="0" y="27911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3" name="자유형: 도형 3002">
                  <a:extLst>
                    <a:ext uri="{FF2B5EF4-FFF2-40B4-BE49-F238E27FC236}">
                      <a16:creationId xmlns:a16="http://schemas.microsoft.com/office/drawing/2014/main" id="{2E11BA48-4A1F-404F-B68B-6A325BEA7CDB}"/>
                    </a:ext>
                  </a:extLst>
                </p:cNvPr>
                <p:cNvSpPr/>
                <p:nvPr/>
              </p:nvSpPr>
              <p:spPr>
                <a:xfrm>
                  <a:off x="7573094" y="2840884"/>
                  <a:ext cx="245298" cy="279109"/>
                </a:xfrm>
                <a:custGeom>
                  <a:avLst/>
                  <a:gdLst>
                    <a:gd name="connsiteX0" fmla="*/ 0 w 245298"/>
                    <a:gd name="connsiteY0" fmla="*/ 0 h 279109"/>
                    <a:gd name="connsiteX1" fmla="*/ 245299 w 245298"/>
                    <a:gd name="connsiteY1" fmla="*/ 0 h 279109"/>
                    <a:gd name="connsiteX2" fmla="*/ 245299 w 245298"/>
                    <a:gd name="connsiteY2" fmla="*/ 279110 h 279109"/>
                    <a:gd name="connsiteX3" fmla="*/ 0 w 245298"/>
                    <a:gd name="connsiteY3" fmla="*/ 279110 h 279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91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9110"/>
                      </a:lnTo>
                      <a:lnTo>
                        <a:pt x="0" y="279110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0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2878010"/>
                <a:ext cx="245298" cy="241983"/>
                <a:chOff x="7879386" y="2878010"/>
                <a:chExt cx="245298" cy="241983"/>
              </a:xfrm>
              <a:solidFill>
                <a:srgbClr val="000000"/>
              </a:solidFill>
            </p:grpSpPr>
            <p:sp>
              <p:nvSpPr>
                <p:cNvPr id="3005" name="자유형: 도형 3004">
                  <a:extLst>
                    <a:ext uri="{FF2B5EF4-FFF2-40B4-BE49-F238E27FC236}">
                      <a16:creationId xmlns:a16="http://schemas.microsoft.com/office/drawing/2014/main" id="{0AC21A65-2098-42BC-ABB4-92D5E9D3D2F6}"/>
                    </a:ext>
                  </a:extLst>
                </p:cNvPr>
                <p:cNvSpPr/>
                <p:nvPr/>
              </p:nvSpPr>
              <p:spPr>
                <a:xfrm>
                  <a:off x="7879386" y="2878010"/>
                  <a:ext cx="245298" cy="241983"/>
                </a:xfrm>
                <a:custGeom>
                  <a:avLst/>
                  <a:gdLst>
                    <a:gd name="connsiteX0" fmla="*/ 0 w 245298"/>
                    <a:gd name="connsiteY0" fmla="*/ 0 h 241983"/>
                    <a:gd name="connsiteX1" fmla="*/ 245299 w 245298"/>
                    <a:gd name="connsiteY1" fmla="*/ 0 h 241983"/>
                    <a:gd name="connsiteX2" fmla="*/ 245299 w 245298"/>
                    <a:gd name="connsiteY2" fmla="*/ 241984 h 241983"/>
                    <a:gd name="connsiteX3" fmla="*/ 0 w 245298"/>
                    <a:gd name="connsiteY3" fmla="*/ 241984 h 241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19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1984"/>
                      </a:lnTo>
                      <a:lnTo>
                        <a:pt x="0" y="24198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6" name="자유형: 도형 3005">
                  <a:extLst>
                    <a:ext uri="{FF2B5EF4-FFF2-40B4-BE49-F238E27FC236}">
                      <a16:creationId xmlns:a16="http://schemas.microsoft.com/office/drawing/2014/main" id="{70021E47-D6B3-415C-8C56-01BDF238C693}"/>
                    </a:ext>
                  </a:extLst>
                </p:cNvPr>
                <p:cNvSpPr/>
                <p:nvPr/>
              </p:nvSpPr>
              <p:spPr>
                <a:xfrm>
                  <a:off x="7879386" y="2878010"/>
                  <a:ext cx="245298" cy="241983"/>
                </a:xfrm>
                <a:custGeom>
                  <a:avLst/>
                  <a:gdLst>
                    <a:gd name="connsiteX0" fmla="*/ 0 w 245298"/>
                    <a:gd name="connsiteY0" fmla="*/ 0 h 241983"/>
                    <a:gd name="connsiteX1" fmla="*/ 245299 w 245298"/>
                    <a:gd name="connsiteY1" fmla="*/ 0 h 241983"/>
                    <a:gd name="connsiteX2" fmla="*/ 245299 w 245298"/>
                    <a:gd name="connsiteY2" fmla="*/ 241984 h 241983"/>
                    <a:gd name="connsiteX3" fmla="*/ 0 w 245298"/>
                    <a:gd name="connsiteY3" fmla="*/ 241984 h 241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19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1984"/>
                      </a:lnTo>
                      <a:lnTo>
                        <a:pt x="0" y="24198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2854144"/>
                <a:ext cx="245298" cy="265850"/>
                <a:chOff x="8186341" y="2854144"/>
                <a:chExt cx="245298" cy="265850"/>
              </a:xfrm>
              <a:solidFill>
                <a:srgbClr val="000000"/>
              </a:solidFill>
            </p:grpSpPr>
            <p:sp>
              <p:nvSpPr>
                <p:cNvPr id="3008" name="자유형: 도형 3007">
                  <a:extLst>
                    <a:ext uri="{FF2B5EF4-FFF2-40B4-BE49-F238E27FC236}">
                      <a16:creationId xmlns:a16="http://schemas.microsoft.com/office/drawing/2014/main" id="{7E9FF0DC-7991-4491-A341-B3041DB453D9}"/>
                    </a:ext>
                  </a:extLst>
                </p:cNvPr>
                <p:cNvSpPr/>
                <p:nvPr/>
              </p:nvSpPr>
              <p:spPr>
                <a:xfrm>
                  <a:off x="8186341" y="2854144"/>
                  <a:ext cx="245298" cy="265850"/>
                </a:xfrm>
                <a:custGeom>
                  <a:avLst/>
                  <a:gdLst>
                    <a:gd name="connsiteX0" fmla="*/ 0 w 245298"/>
                    <a:gd name="connsiteY0" fmla="*/ 0 h 265850"/>
                    <a:gd name="connsiteX1" fmla="*/ 245299 w 245298"/>
                    <a:gd name="connsiteY1" fmla="*/ 0 h 265850"/>
                    <a:gd name="connsiteX2" fmla="*/ 245299 w 245298"/>
                    <a:gd name="connsiteY2" fmla="*/ 265851 h 265850"/>
                    <a:gd name="connsiteX3" fmla="*/ 0 w 245298"/>
                    <a:gd name="connsiteY3" fmla="*/ 265851 h 26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585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5851"/>
                      </a:lnTo>
                      <a:lnTo>
                        <a:pt x="0" y="26585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9" name="자유형: 도형 3008">
                  <a:extLst>
                    <a:ext uri="{FF2B5EF4-FFF2-40B4-BE49-F238E27FC236}">
                      <a16:creationId xmlns:a16="http://schemas.microsoft.com/office/drawing/2014/main" id="{DB5BD56D-CBAC-4ACE-837B-44EF988BFDEA}"/>
                    </a:ext>
                  </a:extLst>
                </p:cNvPr>
                <p:cNvSpPr/>
                <p:nvPr/>
              </p:nvSpPr>
              <p:spPr>
                <a:xfrm>
                  <a:off x="8186341" y="2854144"/>
                  <a:ext cx="245298" cy="265850"/>
                </a:xfrm>
                <a:custGeom>
                  <a:avLst/>
                  <a:gdLst>
                    <a:gd name="connsiteX0" fmla="*/ 0 w 245298"/>
                    <a:gd name="connsiteY0" fmla="*/ 0 h 265850"/>
                    <a:gd name="connsiteX1" fmla="*/ 245299 w 245298"/>
                    <a:gd name="connsiteY1" fmla="*/ 0 h 265850"/>
                    <a:gd name="connsiteX2" fmla="*/ 245299 w 245298"/>
                    <a:gd name="connsiteY2" fmla="*/ 265851 h 265850"/>
                    <a:gd name="connsiteX3" fmla="*/ 0 w 245298"/>
                    <a:gd name="connsiteY3" fmla="*/ 265851 h 26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585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5851"/>
                      </a:lnTo>
                      <a:lnTo>
                        <a:pt x="0" y="26585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2811714"/>
                <a:ext cx="245298" cy="308943"/>
                <a:chOff x="8492632" y="2811714"/>
                <a:chExt cx="245298" cy="308943"/>
              </a:xfrm>
              <a:solidFill>
                <a:srgbClr val="000000"/>
              </a:solidFill>
            </p:grpSpPr>
            <p:sp>
              <p:nvSpPr>
                <p:cNvPr id="3011" name="자유형: 도형 3010">
                  <a:extLst>
                    <a:ext uri="{FF2B5EF4-FFF2-40B4-BE49-F238E27FC236}">
                      <a16:creationId xmlns:a16="http://schemas.microsoft.com/office/drawing/2014/main" id="{144AD932-BF6D-46D2-A03F-F2F29C6A9457}"/>
                    </a:ext>
                  </a:extLst>
                </p:cNvPr>
                <p:cNvSpPr/>
                <p:nvPr/>
              </p:nvSpPr>
              <p:spPr>
                <a:xfrm>
                  <a:off x="8492632" y="2811714"/>
                  <a:ext cx="245298" cy="308943"/>
                </a:xfrm>
                <a:custGeom>
                  <a:avLst/>
                  <a:gdLst>
                    <a:gd name="connsiteX0" fmla="*/ 0 w 245298"/>
                    <a:gd name="connsiteY0" fmla="*/ 0 h 308943"/>
                    <a:gd name="connsiteX1" fmla="*/ 245299 w 245298"/>
                    <a:gd name="connsiteY1" fmla="*/ 0 h 308943"/>
                    <a:gd name="connsiteX2" fmla="*/ 245299 w 245298"/>
                    <a:gd name="connsiteY2" fmla="*/ 308944 h 308943"/>
                    <a:gd name="connsiteX3" fmla="*/ 0 w 245298"/>
                    <a:gd name="connsiteY3" fmla="*/ 308944 h 308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0894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08944"/>
                      </a:lnTo>
                      <a:lnTo>
                        <a:pt x="0" y="30894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12" name="자유형: 도형 3011">
                  <a:extLst>
                    <a:ext uri="{FF2B5EF4-FFF2-40B4-BE49-F238E27FC236}">
                      <a16:creationId xmlns:a16="http://schemas.microsoft.com/office/drawing/2014/main" id="{329C0C06-0CCF-4F67-9AAE-072970CD0595}"/>
                    </a:ext>
                  </a:extLst>
                </p:cNvPr>
                <p:cNvSpPr/>
                <p:nvPr/>
              </p:nvSpPr>
              <p:spPr>
                <a:xfrm>
                  <a:off x="8492632" y="2811714"/>
                  <a:ext cx="245298" cy="308943"/>
                </a:xfrm>
                <a:custGeom>
                  <a:avLst/>
                  <a:gdLst>
                    <a:gd name="connsiteX0" fmla="*/ 0 w 245298"/>
                    <a:gd name="connsiteY0" fmla="*/ 0 h 308943"/>
                    <a:gd name="connsiteX1" fmla="*/ 245299 w 245298"/>
                    <a:gd name="connsiteY1" fmla="*/ 0 h 308943"/>
                    <a:gd name="connsiteX2" fmla="*/ 245299 w 245298"/>
                    <a:gd name="connsiteY2" fmla="*/ 308944 h 308943"/>
                    <a:gd name="connsiteX3" fmla="*/ 0 w 245298"/>
                    <a:gd name="connsiteY3" fmla="*/ 308944 h 308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0894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08944"/>
                      </a:lnTo>
                      <a:lnTo>
                        <a:pt x="0" y="30894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2793150"/>
                <a:ext cx="245298" cy="327506"/>
                <a:chOff x="8799587" y="2793150"/>
                <a:chExt cx="245298" cy="327506"/>
              </a:xfrm>
              <a:solidFill>
                <a:srgbClr val="000000"/>
              </a:solidFill>
            </p:grpSpPr>
            <p:sp>
              <p:nvSpPr>
                <p:cNvPr id="3014" name="자유형: 도형 3013">
                  <a:extLst>
                    <a:ext uri="{FF2B5EF4-FFF2-40B4-BE49-F238E27FC236}">
                      <a16:creationId xmlns:a16="http://schemas.microsoft.com/office/drawing/2014/main" id="{33BED545-C7A6-423B-8123-7D648AA59991}"/>
                    </a:ext>
                  </a:extLst>
                </p:cNvPr>
                <p:cNvSpPr/>
                <p:nvPr/>
              </p:nvSpPr>
              <p:spPr>
                <a:xfrm>
                  <a:off x="8799587" y="2793150"/>
                  <a:ext cx="245298" cy="327506"/>
                </a:xfrm>
                <a:custGeom>
                  <a:avLst/>
                  <a:gdLst>
                    <a:gd name="connsiteX0" fmla="*/ 0 w 245298"/>
                    <a:gd name="connsiteY0" fmla="*/ 0 h 327506"/>
                    <a:gd name="connsiteX1" fmla="*/ 245299 w 245298"/>
                    <a:gd name="connsiteY1" fmla="*/ 0 h 327506"/>
                    <a:gd name="connsiteX2" fmla="*/ 245299 w 245298"/>
                    <a:gd name="connsiteY2" fmla="*/ 327507 h 327506"/>
                    <a:gd name="connsiteX3" fmla="*/ 0 w 245298"/>
                    <a:gd name="connsiteY3" fmla="*/ 327507 h 32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75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7507"/>
                      </a:lnTo>
                      <a:lnTo>
                        <a:pt x="0" y="32750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15" name="자유형: 도형 3014">
                  <a:extLst>
                    <a:ext uri="{FF2B5EF4-FFF2-40B4-BE49-F238E27FC236}">
                      <a16:creationId xmlns:a16="http://schemas.microsoft.com/office/drawing/2014/main" id="{3CFDDC2C-BF07-4FF1-BD1D-E84C193AED0F}"/>
                    </a:ext>
                  </a:extLst>
                </p:cNvPr>
                <p:cNvSpPr/>
                <p:nvPr/>
              </p:nvSpPr>
              <p:spPr>
                <a:xfrm>
                  <a:off x="8799587" y="2793150"/>
                  <a:ext cx="245298" cy="327506"/>
                </a:xfrm>
                <a:custGeom>
                  <a:avLst/>
                  <a:gdLst>
                    <a:gd name="connsiteX0" fmla="*/ 0 w 245298"/>
                    <a:gd name="connsiteY0" fmla="*/ 0 h 327506"/>
                    <a:gd name="connsiteX1" fmla="*/ 245299 w 245298"/>
                    <a:gd name="connsiteY1" fmla="*/ 0 h 327506"/>
                    <a:gd name="connsiteX2" fmla="*/ 245299 w 245298"/>
                    <a:gd name="connsiteY2" fmla="*/ 327507 h 327506"/>
                    <a:gd name="connsiteX3" fmla="*/ 0 w 245298"/>
                    <a:gd name="connsiteY3" fmla="*/ 327507 h 32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75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7507"/>
                      </a:lnTo>
                      <a:lnTo>
                        <a:pt x="0" y="32750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1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2842210"/>
                <a:ext cx="245298" cy="277784"/>
                <a:chOff x="9105879" y="2842210"/>
                <a:chExt cx="245298" cy="277784"/>
              </a:xfrm>
              <a:solidFill>
                <a:srgbClr val="000000"/>
              </a:solidFill>
            </p:grpSpPr>
            <p:sp>
              <p:nvSpPr>
                <p:cNvPr id="3017" name="자유형: 도형 3016">
                  <a:extLst>
                    <a:ext uri="{FF2B5EF4-FFF2-40B4-BE49-F238E27FC236}">
                      <a16:creationId xmlns:a16="http://schemas.microsoft.com/office/drawing/2014/main" id="{ABF2C4E8-3A9F-4ACB-9728-A098E4EE4FE4}"/>
                    </a:ext>
                  </a:extLst>
                </p:cNvPr>
                <p:cNvSpPr/>
                <p:nvPr/>
              </p:nvSpPr>
              <p:spPr>
                <a:xfrm>
                  <a:off x="9105879" y="2842210"/>
                  <a:ext cx="245298" cy="277784"/>
                </a:xfrm>
                <a:custGeom>
                  <a:avLst/>
                  <a:gdLst>
                    <a:gd name="connsiteX0" fmla="*/ 0 w 245298"/>
                    <a:gd name="connsiteY0" fmla="*/ 0 h 277784"/>
                    <a:gd name="connsiteX1" fmla="*/ 245299 w 245298"/>
                    <a:gd name="connsiteY1" fmla="*/ 0 h 277784"/>
                    <a:gd name="connsiteX2" fmla="*/ 245299 w 245298"/>
                    <a:gd name="connsiteY2" fmla="*/ 277784 h 277784"/>
                    <a:gd name="connsiteX3" fmla="*/ 0 w 245298"/>
                    <a:gd name="connsiteY3" fmla="*/ 277784 h 27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77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7784"/>
                      </a:lnTo>
                      <a:lnTo>
                        <a:pt x="0" y="27778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18" name="자유형: 도형 3017">
                  <a:extLst>
                    <a:ext uri="{FF2B5EF4-FFF2-40B4-BE49-F238E27FC236}">
                      <a16:creationId xmlns:a16="http://schemas.microsoft.com/office/drawing/2014/main" id="{A6B68CC1-944A-4E21-B29A-2415DA0F4B0F}"/>
                    </a:ext>
                  </a:extLst>
                </p:cNvPr>
                <p:cNvSpPr/>
                <p:nvPr/>
              </p:nvSpPr>
              <p:spPr>
                <a:xfrm>
                  <a:off x="9105879" y="2842210"/>
                  <a:ext cx="245298" cy="277784"/>
                </a:xfrm>
                <a:custGeom>
                  <a:avLst/>
                  <a:gdLst>
                    <a:gd name="connsiteX0" fmla="*/ 0 w 245298"/>
                    <a:gd name="connsiteY0" fmla="*/ 0 h 277784"/>
                    <a:gd name="connsiteX1" fmla="*/ 245299 w 245298"/>
                    <a:gd name="connsiteY1" fmla="*/ 0 h 277784"/>
                    <a:gd name="connsiteX2" fmla="*/ 245299 w 245298"/>
                    <a:gd name="connsiteY2" fmla="*/ 277784 h 277784"/>
                    <a:gd name="connsiteX3" fmla="*/ 0 w 245298"/>
                    <a:gd name="connsiteY3" fmla="*/ 277784 h 277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778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7784"/>
                      </a:lnTo>
                      <a:lnTo>
                        <a:pt x="0" y="277784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2803758"/>
                <a:ext cx="245298" cy="316236"/>
                <a:chOff x="9412833" y="2803758"/>
                <a:chExt cx="245298" cy="316236"/>
              </a:xfrm>
              <a:solidFill>
                <a:srgbClr val="000000"/>
              </a:solidFill>
            </p:grpSpPr>
            <p:sp>
              <p:nvSpPr>
                <p:cNvPr id="3020" name="자유형: 도형 3019">
                  <a:extLst>
                    <a:ext uri="{FF2B5EF4-FFF2-40B4-BE49-F238E27FC236}">
                      <a16:creationId xmlns:a16="http://schemas.microsoft.com/office/drawing/2014/main" id="{8DC97CA9-E963-445C-9DE5-8619A8A6008D}"/>
                    </a:ext>
                  </a:extLst>
                </p:cNvPr>
                <p:cNvSpPr/>
                <p:nvPr/>
              </p:nvSpPr>
              <p:spPr>
                <a:xfrm>
                  <a:off x="9412833" y="2803758"/>
                  <a:ext cx="245298" cy="316236"/>
                </a:xfrm>
                <a:custGeom>
                  <a:avLst/>
                  <a:gdLst>
                    <a:gd name="connsiteX0" fmla="*/ 0 w 245298"/>
                    <a:gd name="connsiteY0" fmla="*/ 0 h 316236"/>
                    <a:gd name="connsiteX1" fmla="*/ 245299 w 245298"/>
                    <a:gd name="connsiteY1" fmla="*/ 0 h 316236"/>
                    <a:gd name="connsiteX2" fmla="*/ 245299 w 245298"/>
                    <a:gd name="connsiteY2" fmla="*/ 316236 h 316236"/>
                    <a:gd name="connsiteX3" fmla="*/ 0 w 245298"/>
                    <a:gd name="connsiteY3" fmla="*/ 316236 h 316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62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6236"/>
                      </a:lnTo>
                      <a:lnTo>
                        <a:pt x="0" y="31623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21" name="자유형: 도형 3020">
                  <a:extLst>
                    <a:ext uri="{FF2B5EF4-FFF2-40B4-BE49-F238E27FC236}">
                      <a16:creationId xmlns:a16="http://schemas.microsoft.com/office/drawing/2014/main" id="{1090AA3E-719D-403E-84C7-41A90A3F8B53}"/>
                    </a:ext>
                  </a:extLst>
                </p:cNvPr>
                <p:cNvSpPr/>
                <p:nvPr/>
              </p:nvSpPr>
              <p:spPr>
                <a:xfrm>
                  <a:off x="9412833" y="2803758"/>
                  <a:ext cx="245298" cy="316236"/>
                </a:xfrm>
                <a:custGeom>
                  <a:avLst/>
                  <a:gdLst>
                    <a:gd name="connsiteX0" fmla="*/ 0 w 245298"/>
                    <a:gd name="connsiteY0" fmla="*/ 0 h 316236"/>
                    <a:gd name="connsiteX1" fmla="*/ 245299 w 245298"/>
                    <a:gd name="connsiteY1" fmla="*/ 0 h 316236"/>
                    <a:gd name="connsiteX2" fmla="*/ 245299 w 245298"/>
                    <a:gd name="connsiteY2" fmla="*/ 316236 h 316236"/>
                    <a:gd name="connsiteX3" fmla="*/ 0 w 245298"/>
                    <a:gd name="connsiteY3" fmla="*/ 316236 h 316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62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6236"/>
                      </a:lnTo>
                      <a:lnTo>
                        <a:pt x="0" y="31623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2861436"/>
                <a:ext cx="245298" cy="259220"/>
                <a:chOff x="9719125" y="2861436"/>
                <a:chExt cx="245298" cy="259220"/>
              </a:xfrm>
              <a:solidFill>
                <a:srgbClr val="000000"/>
              </a:solidFill>
            </p:grpSpPr>
            <p:sp>
              <p:nvSpPr>
                <p:cNvPr id="3023" name="자유형: 도형 3022">
                  <a:extLst>
                    <a:ext uri="{FF2B5EF4-FFF2-40B4-BE49-F238E27FC236}">
                      <a16:creationId xmlns:a16="http://schemas.microsoft.com/office/drawing/2014/main" id="{AD4125AA-7A7D-4F59-A973-CB5492D3D2AF}"/>
                    </a:ext>
                  </a:extLst>
                </p:cNvPr>
                <p:cNvSpPr/>
                <p:nvPr/>
              </p:nvSpPr>
              <p:spPr>
                <a:xfrm>
                  <a:off x="9719125" y="2861436"/>
                  <a:ext cx="245298" cy="259220"/>
                </a:xfrm>
                <a:custGeom>
                  <a:avLst/>
                  <a:gdLst>
                    <a:gd name="connsiteX0" fmla="*/ 0 w 245298"/>
                    <a:gd name="connsiteY0" fmla="*/ 0 h 259220"/>
                    <a:gd name="connsiteX1" fmla="*/ 245299 w 245298"/>
                    <a:gd name="connsiteY1" fmla="*/ 0 h 259220"/>
                    <a:gd name="connsiteX2" fmla="*/ 245299 w 245298"/>
                    <a:gd name="connsiteY2" fmla="*/ 259221 h 259220"/>
                    <a:gd name="connsiteX3" fmla="*/ 0 w 245298"/>
                    <a:gd name="connsiteY3" fmla="*/ 259221 h 25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92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9221"/>
                      </a:lnTo>
                      <a:lnTo>
                        <a:pt x="0" y="25922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24" name="자유형: 도형 3023">
                  <a:extLst>
                    <a:ext uri="{FF2B5EF4-FFF2-40B4-BE49-F238E27FC236}">
                      <a16:creationId xmlns:a16="http://schemas.microsoft.com/office/drawing/2014/main" id="{F4D46A2C-5651-449A-8459-330E2AC4D6A1}"/>
                    </a:ext>
                  </a:extLst>
                </p:cNvPr>
                <p:cNvSpPr/>
                <p:nvPr/>
              </p:nvSpPr>
              <p:spPr>
                <a:xfrm>
                  <a:off x="9719125" y="2861436"/>
                  <a:ext cx="245298" cy="259220"/>
                </a:xfrm>
                <a:custGeom>
                  <a:avLst/>
                  <a:gdLst>
                    <a:gd name="connsiteX0" fmla="*/ 0 w 245298"/>
                    <a:gd name="connsiteY0" fmla="*/ 0 h 259220"/>
                    <a:gd name="connsiteX1" fmla="*/ 245299 w 245298"/>
                    <a:gd name="connsiteY1" fmla="*/ 0 h 259220"/>
                    <a:gd name="connsiteX2" fmla="*/ 245299 w 245298"/>
                    <a:gd name="connsiteY2" fmla="*/ 259221 h 259220"/>
                    <a:gd name="connsiteX3" fmla="*/ 0 w 245298"/>
                    <a:gd name="connsiteY3" fmla="*/ 259221 h 25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922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9221"/>
                      </a:lnTo>
                      <a:lnTo>
                        <a:pt x="0" y="25922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2852155"/>
                <a:ext cx="245298" cy="268502"/>
                <a:chOff x="10026080" y="2852155"/>
                <a:chExt cx="245298" cy="268502"/>
              </a:xfrm>
              <a:solidFill>
                <a:srgbClr val="000000"/>
              </a:solidFill>
            </p:grpSpPr>
            <p:sp>
              <p:nvSpPr>
                <p:cNvPr id="3026" name="자유형: 도형 3025">
                  <a:extLst>
                    <a:ext uri="{FF2B5EF4-FFF2-40B4-BE49-F238E27FC236}">
                      <a16:creationId xmlns:a16="http://schemas.microsoft.com/office/drawing/2014/main" id="{298CEC2D-2B91-4FB1-86B4-A368BD4B660F}"/>
                    </a:ext>
                  </a:extLst>
                </p:cNvPr>
                <p:cNvSpPr/>
                <p:nvPr/>
              </p:nvSpPr>
              <p:spPr>
                <a:xfrm>
                  <a:off x="10026080" y="2852155"/>
                  <a:ext cx="245298" cy="268502"/>
                </a:xfrm>
                <a:custGeom>
                  <a:avLst/>
                  <a:gdLst>
                    <a:gd name="connsiteX0" fmla="*/ 0 w 245298"/>
                    <a:gd name="connsiteY0" fmla="*/ 0 h 268502"/>
                    <a:gd name="connsiteX1" fmla="*/ 245299 w 245298"/>
                    <a:gd name="connsiteY1" fmla="*/ 0 h 268502"/>
                    <a:gd name="connsiteX2" fmla="*/ 245299 w 245298"/>
                    <a:gd name="connsiteY2" fmla="*/ 268502 h 268502"/>
                    <a:gd name="connsiteX3" fmla="*/ 0 w 245298"/>
                    <a:gd name="connsiteY3" fmla="*/ 268502 h 268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850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8502"/>
                      </a:lnTo>
                      <a:lnTo>
                        <a:pt x="0" y="26850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27" name="자유형: 도형 3026">
                  <a:extLst>
                    <a:ext uri="{FF2B5EF4-FFF2-40B4-BE49-F238E27FC236}">
                      <a16:creationId xmlns:a16="http://schemas.microsoft.com/office/drawing/2014/main" id="{3750C2AE-8938-4C17-9F7A-32EE5C38BF24}"/>
                    </a:ext>
                  </a:extLst>
                </p:cNvPr>
                <p:cNvSpPr/>
                <p:nvPr/>
              </p:nvSpPr>
              <p:spPr>
                <a:xfrm>
                  <a:off x="10026080" y="2852155"/>
                  <a:ext cx="245298" cy="268502"/>
                </a:xfrm>
                <a:custGeom>
                  <a:avLst/>
                  <a:gdLst>
                    <a:gd name="connsiteX0" fmla="*/ 0 w 245298"/>
                    <a:gd name="connsiteY0" fmla="*/ 0 h 268502"/>
                    <a:gd name="connsiteX1" fmla="*/ 245299 w 245298"/>
                    <a:gd name="connsiteY1" fmla="*/ 0 h 268502"/>
                    <a:gd name="connsiteX2" fmla="*/ 245299 w 245298"/>
                    <a:gd name="connsiteY2" fmla="*/ 268502 h 268502"/>
                    <a:gd name="connsiteX3" fmla="*/ 0 w 245298"/>
                    <a:gd name="connsiteY3" fmla="*/ 268502 h 268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850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8502"/>
                      </a:lnTo>
                      <a:lnTo>
                        <a:pt x="0" y="268502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2822321"/>
                <a:ext cx="245298" cy="297673"/>
                <a:chOff x="10333034" y="2822321"/>
                <a:chExt cx="245298" cy="297673"/>
              </a:xfrm>
              <a:solidFill>
                <a:srgbClr val="000000"/>
              </a:solidFill>
            </p:grpSpPr>
            <p:sp>
              <p:nvSpPr>
                <p:cNvPr id="3029" name="자유형: 도형 3028">
                  <a:extLst>
                    <a:ext uri="{FF2B5EF4-FFF2-40B4-BE49-F238E27FC236}">
                      <a16:creationId xmlns:a16="http://schemas.microsoft.com/office/drawing/2014/main" id="{C8647565-5D0C-47A4-8F2E-8948C7F97348}"/>
                    </a:ext>
                  </a:extLst>
                </p:cNvPr>
                <p:cNvSpPr/>
                <p:nvPr/>
              </p:nvSpPr>
              <p:spPr>
                <a:xfrm>
                  <a:off x="10333034" y="2822321"/>
                  <a:ext cx="245298" cy="297673"/>
                </a:xfrm>
                <a:custGeom>
                  <a:avLst/>
                  <a:gdLst>
                    <a:gd name="connsiteX0" fmla="*/ 0 w 245298"/>
                    <a:gd name="connsiteY0" fmla="*/ 0 h 297673"/>
                    <a:gd name="connsiteX1" fmla="*/ 245298 w 245298"/>
                    <a:gd name="connsiteY1" fmla="*/ 0 h 297673"/>
                    <a:gd name="connsiteX2" fmla="*/ 245298 w 245298"/>
                    <a:gd name="connsiteY2" fmla="*/ 297673 h 297673"/>
                    <a:gd name="connsiteX3" fmla="*/ 0 w 245298"/>
                    <a:gd name="connsiteY3" fmla="*/ 297673 h 29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767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7673"/>
                      </a:lnTo>
                      <a:lnTo>
                        <a:pt x="0" y="29767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30" name="자유형: 도형 3029">
                  <a:extLst>
                    <a:ext uri="{FF2B5EF4-FFF2-40B4-BE49-F238E27FC236}">
                      <a16:creationId xmlns:a16="http://schemas.microsoft.com/office/drawing/2014/main" id="{6676F046-FF80-444E-8A2A-42E559B6215E}"/>
                    </a:ext>
                  </a:extLst>
                </p:cNvPr>
                <p:cNvSpPr/>
                <p:nvPr/>
              </p:nvSpPr>
              <p:spPr>
                <a:xfrm>
                  <a:off x="10333034" y="2822321"/>
                  <a:ext cx="245298" cy="297673"/>
                </a:xfrm>
                <a:custGeom>
                  <a:avLst/>
                  <a:gdLst>
                    <a:gd name="connsiteX0" fmla="*/ 0 w 245298"/>
                    <a:gd name="connsiteY0" fmla="*/ 0 h 297673"/>
                    <a:gd name="connsiteX1" fmla="*/ 245298 w 245298"/>
                    <a:gd name="connsiteY1" fmla="*/ 0 h 297673"/>
                    <a:gd name="connsiteX2" fmla="*/ 245298 w 245298"/>
                    <a:gd name="connsiteY2" fmla="*/ 297673 h 297673"/>
                    <a:gd name="connsiteX3" fmla="*/ 0 w 245298"/>
                    <a:gd name="connsiteY3" fmla="*/ 297673 h 29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767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7673"/>
                      </a:lnTo>
                      <a:lnTo>
                        <a:pt x="0" y="29767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3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2852155"/>
                <a:ext cx="245298" cy="267839"/>
                <a:chOff x="10639326" y="2852155"/>
                <a:chExt cx="245298" cy="267839"/>
              </a:xfrm>
              <a:solidFill>
                <a:srgbClr val="000000"/>
              </a:solidFill>
            </p:grpSpPr>
            <p:sp>
              <p:nvSpPr>
                <p:cNvPr id="3032" name="자유형: 도형 3031">
                  <a:extLst>
                    <a:ext uri="{FF2B5EF4-FFF2-40B4-BE49-F238E27FC236}">
                      <a16:creationId xmlns:a16="http://schemas.microsoft.com/office/drawing/2014/main" id="{0D0AFA16-5FB7-4977-AE2D-919E0C4E9B5D}"/>
                    </a:ext>
                  </a:extLst>
                </p:cNvPr>
                <p:cNvSpPr/>
                <p:nvPr/>
              </p:nvSpPr>
              <p:spPr>
                <a:xfrm>
                  <a:off x="10639326" y="2852155"/>
                  <a:ext cx="245298" cy="267839"/>
                </a:xfrm>
                <a:custGeom>
                  <a:avLst/>
                  <a:gdLst>
                    <a:gd name="connsiteX0" fmla="*/ 0 w 245298"/>
                    <a:gd name="connsiteY0" fmla="*/ 0 h 267839"/>
                    <a:gd name="connsiteX1" fmla="*/ 245299 w 245298"/>
                    <a:gd name="connsiteY1" fmla="*/ 0 h 267839"/>
                    <a:gd name="connsiteX2" fmla="*/ 245299 w 245298"/>
                    <a:gd name="connsiteY2" fmla="*/ 267839 h 267839"/>
                    <a:gd name="connsiteX3" fmla="*/ 0 w 245298"/>
                    <a:gd name="connsiteY3" fmla="*/ 267839 h 26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783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7839"/>
                      </a:lnTo>
                      <a:lnTo>
                        <a:pt x="0" y="26783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33" name="자유형: 도형 3032">
                  <a:extLst>
                    <a:ext uri="{FF2B5EF4-FFF2-40B4-BE49-F238E27FC236}">
                      <a16:creationId xmlns:a16="http://schemas.microsoft.com/office/drawing/2014/main" id="{72E5BE06-9ABF-4367-B2C8-A3CFE8210443}"/>
                    </a:ext>
                  </a:extLst>
                </p:cNvPr>
                <p:cNvSpPr/>
                <p:nvPr/>
              </p:nvSpPr>
              <p:spPr>
                <a:xfrm>
                  <a:off x="10639326" y="2852155"/>
                  <a:ext cx="245298" cy="267839"/>
                </a:xfrm>
                <a:custGeom>
                  <a:avLst/>
                  <a:gdLst>
                    <a:gd name="connsiteX0" fmla="*/ 0 w 245298"/>
                    <a:gd name="connsiteY0" fmla="*/ 0 h 267839"/>
                    <a:gd name="connsiteX1" fmla="*/ 245299 w 245298"/>
                    <a:gd name="connsiteY1" fmla="*/ 0 h 267839"/>
                    <a:gd name="connsiteX2" fmla="*/ 245299 w 245298"/>
                    <a:gd name="connsiteY2" fmla="*/ 267839 h 267839"/>
                    <a:gd name="connsiteX3" fmla="*/ 0 w 245298"/>
                    <a:gd name="connsiteY3" fmla="*/ 267839 h 26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783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7839"/>
                      </a:lnTo>
                      <a:lnTo>
                        <a:pt x="0" y="267839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2866077"/>
                <a:ext cx="245298" cy="253917"/>
                <a:chOff x="10946281" y="2866077"/>
                <a:chExt cx="245298" cy="253917"/>
              </a:xfrm>
              <a:solidFill>
                <a:srgbClr val="000000"/>
              </a:solidFill>
            </p:grpSpPr>
            <p:sp>
              <p:nvSpPr>
                <p:cNvPr id="3035" name="자유형: 도형 3034">
                  <a:extLst>
                    <a:ext uri="{FF2B5EF4-FFF2-40B4-BE49-F238E27FC236}">
                      <a16:creationId xmlns:a16="http://schemas.microsoft.com/office/drawing/2014/main" id="{779BA47A-E5A7-4D9E-BEA6-816ABBFB3076}"/>
                    </a:ext>
                  </a:extLst>
                </p:cNvPr>
                <p:cNvSpPr/>
                <p:nvPr/>
              </p:nvSpPr>
              <p:spPr>
                <a:xfrm>
                  <a:off x="10946281" y="2866077"/>
                  <a:ext cx="245298" cy="253917"/>
                </a:xfrm>
                <a:custGeom>
                  <a:avLst/>
                  <a:gdLst>
                    <a:gd name="connsiteX0" fmla="*/ 0 w 245298"/>
                    <a:gd name="connsiteY0" fmla="*/ 0 h 253917"/>
                    <a:gd name="connsiteX1" fmla="*/ 245298 w 245298"/>
                    <a:gd name="connsiteY1" fmla="*/ 0 h 253917"/>
                    <a:gd name="connsiteX2" fmla="*/ 245298 w 245298"/>
                    <a:gd name="connsiteY2" fmla="*/ 253917 h 253917"/>
                    <a:gd name="connsiteX3" fmla="*/ 0 w 245298"/>
                    <a:gd name="connsiteY3" fmla="*/ 253917 h 253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391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53917"/>
                      </a:lnTo>
                      <a:lnTo>
                        <a:pt x="0" y="25391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36" name="자유형: 도형 3035">
                  <a:extLst>
                    <a:ext uri="{FF2B5EF4-FFF2-40B4-BE49-F238E27FC236}">
                      <a16:creationId xmlns:a16="http://schemas.microsoft.com/office/drawing/2014/main" id="{437D7F8C-9CAF-40E2-A9DA-9D190FDCCA65}"/>
                    </a:ext>
                  </a:extLst>
                </p:cNvPr>
                <p:cNvSpPr/>
                <p:nvPr/>
              </p:nvSpPr>
              <p:spPr>
                <a:xfrm>
                  <a:off x="10946281" y="2866077"/>
                  <a:ext cx="245298" cy="253917"/>
                </a:xfrm>
                <a:custGeom>
                  <a:avLst/>
                  <a:gdLst>
                    <a:gd name="connsiteX0" fmla="*/ 0 w 245298"/>
                    <a:gd name="connsiteY0" fmla="*/ 0 h 253917"/>
                    <a:gd name="connsiteX1" fmla="*/ 245298 w 245298"/>
                    <a:gd name="connsiteY1" fmla="*/ 0 h 253917"/>
                    <a:gd name="connsiteX2" fmla="*/ 245298 w 245298"/>
                    <a:gd name="connsiteY2" fmla="*/ 253917 h 253917"/>
                    <a:gd name="connsiteX3" fmla="*/ 0 w 245298"/>
                    <a:gd name="connsiteY3" fmla="*/ 253917 h 253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391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53917"/>
                      </a:lnTo>
                      <a:lnTo>
                        <a:pt x="0" y="25391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2850829"/>
                <a:ext cx="245298" cy="269165"/>
                <a:chOff x="11252572" y="2850829"/>
                <a:chExt cx="245298" cy="269165"/>
              </a:xfrm>
              <a:solidFill>
                <a:srgbClr val="000000"/>
              </a:solidFill>
            </p:grpSpPr>
            <p:sp>
              <p:nvSpPr>
                <p:cNvPr id="3038" name="자유형: 도형 3037">
                  <a:extLst>
                    <a:ext uri="{FF2B5EF4-FFF2-40B4-BE49-F238E27FC236}">
                      <a16:creationId xmlns:a16="http://schemas.microsoft.com/office/drawing/2014/main" id="{70AB110C-E857-4E2A-BEA2-1F59D31027AE}"/>
                    </a:ext>
                  </a:extLst>
                </p:cNvPr>
                <p:cNvSpPr/>
                <p:nvPr/>
              </p:nvSpPr>
              <p:spPr>
                <a:xfrm>
                  <a:off x="11252572" y="2850829"/>
                  <a:ext cx="245298" cy="269165"/>
                </a:xfrm>
                <a:custGeom>
                  <a:avLst/>
                  <a:gdLst>
                    <a:gd name="connsiteX0" fmla="*/ 0 w 245298"/>
                    <a:gd name="connsiteY0" fmla="*/ 0 h 269165"/>
                    <a:gd name="connsiteX1" fmla="*/ 245299 w 245298"/>
                    <a:gd name="connsiteY1" fmla="*/ 0 h 269165"/>
                    <a:gd name="connsiteX2" fmla="*/ 245299 w 245298"/>
                    <a:gd name="connsiteY2" fmla="*/ 269165 h 269165"/>
                    <a:gd name="connsiteX3" fmla="*/ 0 w 245298"/>
                    <a:gd name="connsiteY3" fmla="*/ 269165 h 269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916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9165"/>
                      </a:lnTo>
                      <a:lnTo>
                        <a:pt x="0" y="26916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39" name="자유형: 도형 3038">
                  <a:extLst>
                    <a:ext uri="{FF2B5EF4-FFF2-40B4-BE49-F238E27FC236}">
                      <a16:creationId xmlns:a16="http://schemas.microsoft.com/office/drawing/2014/main" id="{3AC9E30A-BBBF-49A4-A838-D328E51F17A9}"/>
                    </a:ext>
                  </a:extLst>
                </p:cNvPr>
                <p:cNvSpPr/>
                <p:nvPr/>
              </p:nvSpPr>
              <p:spPr>
                <a:xfrm>
                  <a:off x="11252572" y="2850829"/>
                  <a:ext cx="245298" cy="269165"/>
                </a:xfrm>
                <a:custGeom>
                  <a:avLst/>
                  <a:gdLst>
                    <a:gd name="connsiteX0" fmla="*/ 0 w 245298"/>
                    <a:gd name="connsiteY0" fmla="*/ 0 h 269165"/>
                    <a:gd name="connsiteX1" fmla="*/ 245299 w 245298"/>
                    <a:gd name="connsiteY1" fmla="*/ 0 h 269165"/>
                    <a:gd name="connsiteX2" fmla="*/ 245299 w 245298"/>
                    <a:gd name="connsiteY2" fmla="*/ 269165 h 269165"/>
                    <a:gd name="connsiteX3" fmla="*/ 0 w 245298"/>
                    <a:gd name="connsiteY3" fmla="*/ 269165 h 269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916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9165"/>
                      </a:lnTo>
                      <a:lnTo>
                        <a:pt x="0" y="26916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2872044"/>
                <a:ext cx="245298" cy="248613"/>
                <a:chOff x="11559527" y="2872044"/>
                <a:chExt cx="245298" cy="248613"/>
              </a:xfrm>
              <a:solidFill>
                <a:srgbClr val="000000"/>
              </a:solidFill>
            </p:grpSpPr>
            <p:sp>
              <p:nvSpPr>
                <p:cNvPr id="3041" name="자유형: 도형 3040">
                  <a:extLst>
                    <a:ext uri="{FF2B5EF4-FFF2-40B4-BE49-F238E27FC236}">
                      <a16:creationId xmlns:a16="http://schemas.microsoft.com/office/drawing/2014/main" id="{D048EC84-1A11-4B7E-81C5-768ABC8AC5D1}"/>
                    </a:ext>
                  </a:extLst>
                </p:cNvPr>
                <p:cNvSpPr/>
                <p:nvPr/>
              </p:nvSpPr>
              <p:spPr>
                <a:xfrm>
                  <a:off x="11559527" y="2872044"/>
                  <a:ext cx="245298" cy="248613"/>
                </a:xfrm>
                <a:custGeom>
                  <a:avLst/>
                  <a:gdLst>
                    <a:gd name="connsiteX0" fmla="*/ 0 w 245298"/>
                    <a:gd name="connsiteY0" fmla="*/ 0 h 248613"/>
                    <a:gd name="connsiteX1" fmla="*/ 245298 w 245298"/>
                    <a:gd name="connsiteY1" fmla="*/ 0 h 248613"/>
                    <a:gd name="connsiteX2" fmla="*/ 245298 w 245298"/>
                    <a:gd name="connsiteY2" fmla="*/ 248613 h 248613"/>
                    <a:gd name="connsiteX3" fmla="*/ 0 w 245298"/>
                    <a:gd name="connsiteY3" fmla="*/ 248613 h 24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86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48613"/>
                      </a:lnTo>
                      <a:lnTo>
                        <a:pt x="0" y="2486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42" name="자유형: 도형 3041">
                  <a:extLst>
                    <a:ext uri="{FF2B5EF4-FFF2-40B4-BE49-F238E27FC236}">
                      <a16:creationId xmlns:a16="http://schemas.microsoft.com/office/drawing/2014/main" id="{99253528-7371-41C8-9F98-7D8C83EE43DE}"/>
                    </a:ext>
                  </a:extLst>
                </p:cNvPr>
                <p:cNvSpPr/>
                <p:nvPr/>
              </p:nvSpPr>
              <p:spPr>
                <a:xfrm>
                  <a:off x="11559527" y="2872044"/>
                  <a:ext cx="245298" cy="248613"/>
                </a:xfrm>
                <a:custGeom>
                  <a:avLst/>
                  <a:gdLst>
                    <a:gd name="connsiteX0" fmla="*/ 0 w 245298"/>
                    <a:gd name="connsiteY0" fmla="*/ 0 h 248613"/>
                    <a:gd name="connsiteX1" fmla="*/ 245298 w 245298"/>
                    <a:gd name="connsiteY1" fmla="*/ 0 h 248613"/>
                    <a:gd name="connsiteX2" fmla="*/ 245298 w 245298"/>
                    <a:gd name="connsiteY2" fmla="*/ 248613 h 248613"/>
                    <a:gd name="connsiteX3" fmla="*/ 0 w 245298"/>
                    <a:gd name="connsiteY3" fmla="*/ 248613 h 24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86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48613"/>
                      </a:lnTo>
                      <a:lnTo>
                        <a:pt x="0" y="24861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4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2857458"/>
                <a:ext cx="245298" cy="262535"/>
                <a:chOff x="11865819" y="2857458"/>
                <a:chExt cx="245298" cy="262535"/>
              </a:xfrm>
              <a:solidFill>
                <a:srgbClr val="000000"/>
              </a:solidFill>
            </p:grpSpPr>
            <p:sp>
              <p:nvSpPr>
                <p:cNvPr id="3044" name="자유형: 도형 3043">
                  <a:extLst>
                    <a:ext uri="{FF2B5EF4-FFF2-40B4-BE49-F238E27FC236}">
                      <a16:creationId xmlns:a16="http://schemas.microsoft.com/office/drawing/2014/main" id="{D4893B4F-E938-4DB4-ADD1-82CB6383F02E}"/>
                    </a:ext>
                  </a:extLst>
                </p:cNvPr>
                <p:cNvSpPr/>
                <p:nvPr/>
              </p:nvSpPr>
              <p:spPr>
                <a:xfrm>
                  <a:off x="11865819" y="2857458"/>
                  <a:ext cx="245298" cy="262535"/>
                </a:xfrm>
                <a:custGeom>
                  <a:avLst/>
                  <a:gdLst>
                    <a:gd name="connsiteX0" fmla="*/ 0 w 245298"/>
                    <a:gd name="connsiteY0" fmla="*/ 0 h 262535"/>
                    <a:gd name="connsiteX1" fmla="*/ 245299 w 245298"/>
                    <a:gd name="connsiteY1" fmla="*/ 0 h 262535"/>
                    <a:gd name="connsiteX2" fmla="*/ 245299 w 245298"/>
                    <a:gd name="connsiteY2" fmla="*/ 262536 h 262535"/>
                    <a:gd name="connsiteX3" fmla="*/ 0 w 245298"/>
                    <a:gd name="connsiteY3" fmla="*/ 262536 h 262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25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2536"/>
                      </a:lnTo>
                      <a:lnTo>
                        <a:pt x="0" y="26253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45" name="자유형: 도형 3044">
                  <a:extLst>
                    <a:ext uri="{FF2B5EF4-FFF2-40B4-BE49-F238E27FC236}">
                      <a16:creationId xmlns:a16="http://schemas.microsoft.com/office/drawing/2014/main" id="{214C647E-1D68-4F93-A5A8-DFA6686773A9}"/>
                    </a:ext>
                  </a:extLst>
                </p:cNvPr>
                <p:cNvSpPr/>
                <p:nvPr/>
              </p:nvSpPr>
              <p:spPr>
                <a:xfrm>
                  <a:off x="11865819" y="2857458"/>
                  <a:ext cx="245298" cy="262535"/>
                </a:xfrm>
                <a:custGeom>
                  <a:avLst/>
                  <a:gdLst>
                    <a:gd name="connsiteX0" fmla="*/ 0 w 245298"/>
                    <a:gd name="connsiteY0" fmla="*/ 0 h 262535"/>
                    <a:gd name="connsiteX1" fmla="*/ 245299 w 245298"/>
                    <a:gd name="connsiteY1" fmla="*/ 0 h 262535"/>
                    <a:gd name="connsiteX2" fmla="*/ 245299 w 245298"/>
                    <a:gd name="connsiteY2" fmla="*/ 262536 h 262535"/>
                    <a:gd name="connsiteX3" fmla="*/ 0 w 245298"/>
                    <a:gd name="connsiteY3" fmla="*/ 262536 h 262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25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2536"/>
                      </a:lnTo>
                      <a:lnTo>
                        <a:pt x="0" y="26253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4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2002891"/>
                <a:ext cx="245298" cy="839981"/>
                <a:chOff x="6652893" y="2002891"/>
                <a:chExt cx="245298" cy="839981"/>
              </a:xfrm>
              <a:solidFill>
                <a:srgbClr val="000000"/>
              </a:solidFill>
            </p:grpSpPr>
            <p:sp>
              <p:nvSpPr>
                <p:cNvPr id="3047" name="자유형: 도형 3046">
                  <a:extLst>
                    <a:ext uri="{FF2B5EF4-FFF2-40B4-BE49-F238E27FC236}">
                      <a16:creationId xmlns:a16="http://schemas.microsoft.com/office/drawing/2014/main" id="{1AF4F657-D6CE-4189-8ED1-E08B0E14C0EA}"/>
                    </a:ext>
                  </a:extLst>
                </p:cNvPr>
                <p:cNvSpPr/>
                <p:nvPr/>
              </p:nvSpPr>
              <p:spPr>
                <a:xfrm>
                  <a:off x="6652893" y="2002891"/>
                  <a:ext cx="245298" cy="839981"/>
                </a:xfrm>
                <a:custGeom>
                  <a:avLst/>
                  <a:gdLst>
                    <a:gd name="connsiteX0" fmla="*/ 0 w 245298"/>
                    <a:gd name="connsiteY0" fmla="*/ 0 h 839981"/>
                    <a:gd name="connsiteX1" fmla="*/ 245299 w 245298"/>
                    <a:gd name="connsiteY1" fmla="*/ 0 h 839981"/>
                    <a:gd name="connsiteX2" fmla="*/ 245299 w 245298"/>
                    <a:gd name="connsiteY2" fmla="*/ 839982 h 839981"/>
                    <a:gd name="connsiteX3" fmla="*/ 0 w 245298"/>
                    <a:gd name="connsiteY3" fmla="*/ 839982 h 839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998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39982"/>
                      </a:lnTo>
                      <a:lnTo>
                        <a:pt x="0" y="83998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48" name="자유형: 도형 3047">
                  <a:extLst>
                    <a:ext uri="{FF2B5EF4-FFF2-40B4-BE49-F238E27FC236}">
                      <a16:creationId xmlns:a16="http://schemas.microsoft.com/office/drawing/2014/main" id="{4526DC6C-97B7-4819-AF1C-82197F7D2EF8}"/>
                    </a:ext>
                  </a:extLst>
                </p:cNvPr>
                <p:cNvSpPr/>
                <p:nvPr/>
              </p:nvSpPr>
              <p:spPr>
                <a:xfrm>
                  <a:off x="6652893" y="2002891"/>
                  <a:ext cx="245298" cy="839981"/>
                </a:xfrm>
                <a:custGeom>
                  <a:avLst/>
                  <a:gdLst>
                    <a:gd name="connsiteX0" fmla="*/ 0 w 245298"/>
                    <a:gd name="connsiteY0" fmla="*/ 0 h 839981"/>
                    <a:gd name="connsiteX1" fmla="*/ 245299 w 245298"/>
                    <a:gd name="connsiteY1" fmla="*/ 0 h 839981"/>
                    <a:gd name="connsiteX2" fmla="*/ 245299 w 245298"/>
                    <a:gd name="connsiteY2" fmla="*/ 839982 h 839981"/>
                    <a:gd name="connsiteX3" fmla="*/ 0 w 245298"/>
                    <a:gd name="connsiteY3" fmla="*/ 839982 h 839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998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39982"/>
                      </a:lnTo>
                      <a:lnTo>
                        <a:pt x="0" y="839982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1961787"/>
                <a:ext cx="245298" cy="907604"/>
                <a:chOff x="6959185" y="1961787"/>
                <a:chExt cx="245298" cy="907604"/>
              </a:xfrm>
              <a:solidFill>
                <a:srgbClr val="000000"/>
              </a:solidFill>
            </p:grpSpPr>
            <p:sp>
              <p:nvSpPr>
                <p:cNvPr id="3050" name="자유형: 도형 3049">
                  <a:extLst>
                    <a:ext uri="{FF2B5EF4-FFF2-40B4-BE49-F238E27FC236}">
                      <a16:creationId xmlns:a16="http://schemas.microsoft.com/office/drawing/2014/main" id="{2AFDAA95-5874-4863-A239-49677EE02A3F}"/>
                    </a:ext>
                  </a:extLst>
                </p:cNvPr>
                <p:cNvSpPr/>
                <p:nvPr/>
              </p:nvSpPr>
              <p:spPr>
                <a:xfrm>
                  <a:off x="6959185" y="1961787"/>
                  <a:ext cx="245298" cy="907604"/>
                </a:xfrm>
                <a:custGeom>
                  <a:avLst/>
                  <a:gdLst>
                    <a:gd name="connsiteX0" fmla="*/ 0 w 245298"/>
                    <a:gd name="connsiteY0" fmla="*/ 0 h 907604"/>
                    <a:gd name="connsiteX1" fmla="*/ 245298 w 245298"/>
                    <a:gd name="connsiteY1" fmla="*/ 0 h 907604"/>
                    <a:gd name="connsiteX2" fmla="*/ 245298 w 245298"/>
                    <a:gd name="connsiteY2" fmla="*/ 907604 h 907604"/>
                    <a:gd name="connsiteX3" fmla="*/ 0 w 245298"/>
                    <a:gd name="connsiteY3" fmla="*/ 907604 h 907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760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07604"/>
                      </a:lnTo>
                      <a:lnTo>
                        <a:pt x="0" y="90760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51" name="자유형: 도형 3050">
                  <a:extLst>
                    <a:ext uri="{FF2B5EF4-FFF2-40B4-BE49-F238E27FC236}">
                      <a16:creationId xmlns:a16="http://schemas.microsoft.com/office/drawing/2014/main" id="{67D4A4D8-D2AC-4D1B-B9F5-130C497397CA}"/>
                    </a:ext>
                  </a:extLst>
                </p:cNvPr>
                <p:cNvSpPr/>
                <p:nvPr/>
              </p:nvSpPr>
              <p:spPr>
                <a:xfrm>
                  <a:off x="6959185" y="1961787"/>
                  <a:ext cx="245298" cy="907604"/>
                </a:xfrm>
                <a:custGeom>
                  <a:avLst/>
                  <a:gdLst>
                    <a:gd name="connsiteX0" fmla="*/ 0 w 245298"/>
                    <a:gd name="connsiteY0" fmla="*/ 0 h 907604"/>
                    <a:gd name="connsiteX1" fmla="*/ 245298 w 245298"/>
                    <a:gd name="connsiteY1" fmla="*/ 0 h 907604"/>
                    <a:gd name="connsiteX2" fmla="*/ 245298 w 245298"/>
                    <a:gd name="connsiteY2" fmla="*/ 907604 h 907604"/>
                    <a:gd name="connsiteX3" fmla="*/ 0 w 245298"/>
                    <a:gd name="connsiteY3" fmla="*/ 907604 h 907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760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07604"/>
                      </a:lnTo>
                      <a:lnTo>
                        <a:pt x="0" y="90760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5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1961124"/>
                <a:ext cx="245298" cy="902963"/>
                <a:chOff x="7266140" y="1961124"/>
                <a:chExt cx="245298" cy="902963"/>
              </a:xfrm>
              <a:solidFill>
                <a:srgbClr val="000000"/>
              </a:solidFill>
            </p:grpSpPr>
            <p:sp>
              <p:nvSpPr>
                <p:cNvPr id="3053" name="자유형: 도형 3052">
                  <a:extLst>
                    <a:ext uri="{FF2B5EF4-FFF2-40B4-BE49-F238E27FC236}">
                      <a16:creationId xmlns:a16="http://schemas.microsoft.com/office/drawing/2014/main" id="{1789A098-E8D8-4D18-9AEE-333E666727A4}"/>
                    </a:ext>
                  </a:extLst>
                </p:cNvPr>
                <p:cNvSpPr/>
                <p:nvPr/>
              </p:nvSpPr>
              <p:spPr>
                <a:xfrm>
                  <a:off x="7266140" y="1961124"/>
                  <a:ext cx="245298" cy="902963"/>
                </a:xfrm>
                <a:custGeom>
                  <a:avLst/>
                  <a:gdLst>
                    <a:gd name="connsiteX0" fmla="*/ 0 w 245298"/>
                    <a:gd name="connsiteY0" fmla="*/ 0 h 902963"/>
                    <a:gd name="connsiteX1" fmla="*/ 245299 w 245298"/>
                    <a:gd name="connsiteY1" fmla="*/ 0 h 902963"/>
                    <a:gd name="connsiteX2" fmla="*/ 245299 w 245298"/>
                    <a:gd name="connsiteY2" fmla="*/ 902964 h 902963"/>
                    <a:gd name="connsiteX3" fmla="*/ 0 w 245298"/>
                    <a:gd name="connsiteY3" fmla="*/ 902964 h 9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29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2964"/>
                      </a:lnTo>
                      <a:lnTo>
                        <a:pt x="0" y="90296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54" name="자유형: 도형 3053">
                  <a:extLst>
                    <a:ext uri="{FF2B5EF4-FFF2-40B4-BE49-F238E27FC236}">
                      <a16:creationId xmlns:a16="http://schemas.microsoft.com/office/drawing/2014/main" id="{83493759-6E47-49A9-8B30-3432F8066F2A}"/>
                    </a:ext>
                  </a:extLst>
                </p:cNvPr>
                <p:cNvSpPr/>
                <p:nvPr/>
              </p:nvSpPr>
              <p:spPr>
                <a:xfrm>
                  <a:off x="7266140" y="1961124"/>
                  <a:ext cx="245298" cy="902963"/>
                </a:xfrm>
                <a:custGeom>
                  <a:avLst/>
                  <a:gdLst>
                    <a:gd name="connsiteX0" fmla="*/ 0 w 245298"/>
                    <a:gd name="connsiteY0" fmla="*/ 0 h 902963"/>
                    <a:gd name="connsiteX1" fmla="*/ 245299 w 245298"/>
                    <a:gd name="connsiteY1" fmla="*/ 0 h 902963"/>
                    <a:gd name="connsiteX2" fmla="*/ 245299 w 245298"/>
                    <a:gd name="connsiteY2" fmla="*/ 902964 h 902963"/>
                    <a:gd name="connsiteX3" fmla="*/ 0 w 245298"/>
                    <a:gd name="connsiteY3" fmla="*/ 902964 h 9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29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2964"/>
                      </a:lnTo>
                      <a:lnTo>
                        <a:pt x="0" y="90296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5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1959135"/>
                <a:ext cx="245298" cy="881748"/>
                <a:chOff x="7573094" y="1959135"/>
                <a:chExt cx="245298" cy="881748"/>
              </a:xfrm>
              <a:solidFill>
                <a:srgbClr val="000000"/>
              </a:solidFill>
            </p:grpSpPr>
            <p:sp>
              <p:nvSpPr>
                <p:cNvPr id="3056" name="자유형: 도형 3055">
                  <a:extLst>
                    <a:ext uri="{FF2B5EF4-FFF2-40B4-BE49-F238E27FC236}">
                      <a16:creationId xmlns:a16="http://schemas.microsoft.com/office/drawing/2014/main" id="{22226622-E437-450B-8B3B-C1AB0BF5A885}"/>
                    </a:ext>
                  </a:extLst>
                </p:cNvPr>
                <p:cNvSpPr/>
                <p:nvPr/>
              </p:nvSpPr>
              <p:spPr>
                <a:xfrm>
                  <a:off x="7573094" y="1959135"/>
                  <a:ext cx="245298" cy="881748"/>
                </a:xfrm>
                <a:custGeom>
                  <a:avLst/>
                  <a:gdLst>
                    <a:gd name="connsiteX0" fmla="*/ 0 w 245298"/>
                    <a:gd name="connsiteY0" fmla="*/ 0 h 881748"/>
                    <a:gd name="connsiteX1" fmla="*/ 245299 w 245298"/>
                    <a:gd name="connsiteY1" fmla="*/ 0 h 881748"/>
                    <a:gd name="connsiteX2" fmla="*/ 245299 w 245298"/>
                    <a:gd name="connsiteY2" fmla="*/ 881749 h 881748"/>
                    <a:gd name="connsiteX3" fmla="*/ 0 w 245298"/>
                    <a:gd name="connsiteY3" fmla="*/ 881749 h 881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174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81749"/>
                      </a:lnTo>
                      <a:lnTo>
                        <a:pt x="0" y="8817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57" name="자유형: 도형 3056">
                  <a:extLst>
                    <a:ext uri="{FF2B5EF4-FFF2-40B4-BE49-F238E27FC236}">
                      <a16:creationId xmlns:a16="http://schemas.microsoft.com/office/drawing/2014/main" id="{6F06E4CA-205B-4B48-B5C7-63C512FD68E1}"/>
                    </a:ext>
                  </a:extLst>
                </p:cNvPr>
                <p:cNvSpPr/>
                <p:nvPr/>
              </p:nvSpPr>
              <p:spPr>
                <a:xfrm>
                  <a:off x="7573094" y="1959135"/>
                  <a:ext cx="245298" cy="881748"/>
                </a:xfrm>
                <a:custGeom>
                  <a:avLst/>
                  <a:gdLst>
                    <a:gd name="connsiteX0" fmla="*/ 0 w 245298"/>
                    <a:gd name="connsiteY0" fmla="*/ 0 h 881748"/>
                    <a:gd name="connsiteX1" fmla="*/ 245299 w 245298"/>
                    <a:gd name="connsiteY1" fmla="*/ 0 h 881748"/>
                    <a:gd name="connsiteX2" fmla="*/ 245299 w 245298"/>
                    <a:gd name="connsiteY2" fmla="*/ 881749 h 881748"/>
                    <a:gd name="connsiteX3" fmla="*/ 0 w 245298"/>
                    <a:gd name="connsiteY3" fmla="*/ 881749 h 881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8174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81749"/>
                      </a:lnTo>
                      <a:lnTo>
                        <a:pt x="0" y="88174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5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1947865"/>
                <a:ext cx="245298" cy="930808"/>
                <a:chOff x="7879386" y="1947865"/>
                <a:chExt cx="245298" cy="930808"/>
              </a:xfrm>
              <a:solidFill>
                <a:srgbClr val="000000"/>
              </a:solidFill>
            </p:grpSpPr>
            <p:sp>
              <p:nvSpPr>
                <p:cNvPr id="3059" name="자유형: 도형 3058">
                  <a:extLst>
                    <a:ext uri="{FF2B5EF4-FFF2-40B4-BE49-F238E27FC236}">
                      <a16:creationId xmlns:a16="http://schemas.microsoft.com/office/drawing/2014/main" id="{FC8A833C-20DC-49B4-9C65-E8B3617009F4}"/>
                    </a:ext>
                  </a:extLst>
                </p:cNvPr>
                <p:cNvSpPr/>
                <p:nvPr/>
              </p:nvSpPr>
              <p:spPr>
                <a:xfrm>
                  <a:off x="7879386" y="1947865"/>
                  <a:ext cx="245298" cy="930808"/>
                </a:xfrm>
                <a:custGeom>
                  <a:avLst/>
                  <a:gdLst>
                    <a:gd name="connsiteX0" fmla="*/ 0 w 245298"/>
                    <a:gd name="connsiteY0" fmla="*/ 0 h 930808"/>
                    <a:gd name="connsiteX1" fmla="*/ 245299 w 245298"/>
                    <a:gd name="connsiteY1" fmla="*/ 0 h 930808"/>
                    <a:gd name="connsiteX2" fmla="*/ 245299 w 245298"/>
                    <a:gd name="connsiteY2" fmla="*/ 930808 h 930808"/>
                    <a:gd name="connsiteX3" fmla="*/ 0 w 245298"/>
                    <a:gd name="connsiteY3" fmla="*/ 930808 h 93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308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30808"/>
                      </a:lnTo>
                      <a:lnTo>
                        <a:pt x="0" y="93080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60" name="자유형: 도형 3059">
                  <a:extLst>
                    <a:ext uri="{FF2B5EF4-FFF2-40B4-BE49-F238E27FC236}">
                      <a16:creationId xmlns:a16="http://schemas.microsoft.com/office/drawing/2014/main" id="{88A2D5A8-16FB-4BC2-A04E-C8E154CD7F46}"/>
                    </a:ext>
                  </a:extLst>
                </p:cNvPr>
                <p:cNvSpPr/>
                <p:nvPr/>
              </p:nvSpPr>
              <p:spPr>
                <a:xfrm>
                  <a:off x="7879386" y="1947865"/>
                  <a:ext cx="245298" cy="930808"/>
                </a:xfrm>
                <a:custGeom>
                  <a:avLst/>
                  <a:gdLst>
                    <a:gd name="connsiteX0" fmla="*/ 0 w 245298"/>
                    <a:gd name="connsiteY0" fmla="*/ 0 h 930808"/>
                    <a:gd name="connsiteX1" fmla="*/ 245299 w 245298"/>
                    <a:gd name="connsiteY1" fmla="*/ 0 h 930808"/>
                    <a:gd name="connsiteX2" fmla="*/ 245299 w 245298"/>
                    <a:gd name="connsiteY2" fmla="*/ 930808 h 930808"/>
                    <a:gd name="connsiteX3" fmla="*/ 0 w 245298"/>
                    <a:gd name="connsiteY3" fmla="*/ 930808 h 93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308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30808"/>
                      </a:lnTo>
                      <a:lnTo>
                        <a:pt x="0" y="93080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6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1949854"/>
                <a:ext cx="245298" cy="904289"/>
                <a:chOff x="8186341" y="1949854"/>
                <a:chExt cx="245298" cy="904289"/>
              </a:xfrm>
              <a:solidFill>
                <a:srgbClr val="000000"/>
              </a:solidFill>
            </p:grpSpPr>
            <p:sp>
              <p:nvSpPr>
                <p:cNvPr id="3062" name="자유형: 도형 3061">
                  <a:extLst>
                    <a:ext uri="{FF2B5EF4-FFF2-40B4-BE49-F238E27FC236}">
                      <a16:creationId xmlns:a16="http://schemas.microsoft.com/office/drawing/2014/main" id="{3D966468-56FC-421F-B6B2-EF28762EB0CF}"/>
                    </a:ext>
                  </a:extLst>
                </p:cNvPr>
                <p:cNvSpPr/>
                <p:nvPr/>
              </p:nvSpPr>
              <p:spPr>
                <a:xfrm>
                  <a:off x="8186341" y="1949854"/>
                  <a:ext cx="245298" cy="904289"/>
                </a:xfrm>
                <a:custGeom>
                  <a:avLst/>
                  <a:gdLst>
                    <a:gd name="connsiteX0" fmla="*/ 0 w 245298"/>
                    <a:gd name="connsiteY0" fmla="*/ 0 h 904289"/>
                    <a:gd name="connsiteX1" fmla="*/ 245299 w 245298"/>
                    <a:gd name="connsiteY1" fmla="*/ 0 h 904289"/>
                    <a:gd name="connsiteX2" fmla="*/ 245299 w 245298"/>
                    <a:gd name="connsiteY2" fmla="*/ 904290 h 904289"/>
                    <a:gd name="connsiteX3" fmla="*/ 0 w 245298"/>
                    <a:gd name="connsiteY3" fmla="*/ 904290 h 90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42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4290"/>
                      </a:lnTo>
                      <a:lnTo>
                        <a:pt x="0" y="9042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63" name="자유형: 도형 3062">
                  <a:extLst>
                    <a:ext uri="{FF2B5EF4-FFF2-40B4-BE49-F238E27FC236}">
                      <a16:creationId xmlns:a16="http://schemas.microsoft.com/office/drawing/2014/main" id="{ADA3D5CE-FD39-4275-8583-C95B1F08BA3F}"/>
                    </a:ext>
                  </a:extLst>
                </p:cNvPr>
                <p:cNvSpPr/>
                <p:nvPr/>
              </p:nvSpPr>
              <p:spPr>
                <a:xfrm>
                  <a:off x="8186341" y="1949854"/>
                  <a:ext cx="245298" cy="904289"/>
                </a:xfrm>
                <a:custGeom>
                  <a:avLst/>
                  <a:gdLst>
                    <a:gd name="connsiteX0" fmla="*/ 0 w 245298"/>
                    <a:gd name="connsiteY0" fmla="*/ 0 h 904289"/>
                    <a:gd name="connsiteX1" fmla="*/ 245299 w 245298"/>
                    <a:gd name="connsiteY1" fmla="*/ 0 h 904289"/>
                    <a:gd name="connsiteX2" fmla="*/ 245299 w 245298"/>
                    <a:gd name="connsiteY2" fmla="*/ 904290 h 904289"/>
                    <a:gd name="connsiteX3" fmla="*/ 0 w 245298"/>
                    <a:gd name="connsiteY3" fmla="*/ 904290 h 90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42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4290"/>
                      </a:lnTo>
                      <a:lnTo>
                        <a:pt x="0" y="90429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6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1949854"/>
                <a:ext cx="245298" cy="861859"/>
                <a:chOff x="8492632" y="1949854"/>
                <a:chExt cx="245298" cy="861859"/>
              </a:xfrm>
              <a:solidFill>
                <a:srgbClr val="000000"/>
              </a:solidFill>
            </p:grpSpPr>
            <p:sp>
              <p:nvSpPr>
                <p:cNvPr id="3065" name="자유형: 도형 3064">
                  <a:extLst>
                    <a:ext uri="{FF2B5EF4-FFF2-40B4-BE49-F238E27FC236}">
                      <a16:creationId xmlns:a16="http://schemas.microsoft.com/office/drawing/2014/main" id="{BA6B4229-0F81-45D6-8E3D-D4C9544AD5B2}"/>
                    </a:ext>
                  </a:extLst>
                </p:cNvPr>
                <p:cNvSpPr/>
                <p:nvPr/>
              </p:nvSpPr>
              <p:spPr>
                <a:xfrm>
                  <a:off x="8492632" y="1949854"/>
                  <a:ext cx="245298" cy="861859"/>
                </a:xfrm>
                <a:custGeom>
                  <a:avLst/>
                  <a:gdLst>
                    <a:gd name="connsiteX0" fmla="*/ 0 w 245298"/>
                    <a:gd name="connsiteY0" fmla="*/ 0 h 861859"/>
                    <a:gd name="connsiteX1" fmla="*/ 245299 w 245298"/>
                    <a:gd name="connsiteY1" fmla="*/ 0 h 861859"/>
                    <a:gd name="connsiteX2" fmla="*/ 245299 w 245298"/>
                    <a:gd name="connsiteY2" fmla="*/ 861860 h 861859"/>
                    <a:gd name="connsiteX3" fmla="*/ 0 w 245298"/>
                    <a:gd name="connsiteY3" fmla="*/ 861860 h 861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18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61860"/>
                      </a:lnTo>
                      <a:lnTo>
                        <a:pt x="0" y="8618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66" name="자유형: 도형 3065">
                  <a:extLst>
                    <a:ext uri="{FF2B5EF4-FFF2-40B4-BE49-F238E27FC236}">
                      <a16:creationId xmlns:a16="http://schemas.microsoft.com/office/drawing/2014/main" id="{3F3632EC-9680-4ABA-B2D4-B5E156751280}"/>
                    </a:ext>
                  </a:extLst>
                </p:cNvPr>
                <p:cNvSpPr/>
                <p:nvPr/>
              </p:nvSpPr>
              <p:spPr>
                <a:xfrm>
                  <a:off x="8492632" y="1949854"/>
                  <a:ext cx="245298" cy="861859"/>
                </a:xfrm>
                <a:custGeom>
                  <a:avLst/>
                  <a:gdLst>
                    <a:gd name="connsiteX0" fmla="*/ 0 w 245298"/>
                    <a:gd name="connsiteY0" fmla="*/ 0 h 861859"/>
                    <a:gd name="connsiteX1" fmla="*/ 245299 w 245298"/>
                    <a:gd name="connsiteY1" fmla="*/ 0 h 861859"/>
                    <a:gd name="connsiteX2" fmla="*/ 245299 w 245298"/>
                    <a:gd name="connsiteY2" fmla="*/ 861860 h 861859"/>
                    <a:gd name="connsiteX3" fmla="*/ 0 w 245298"/>
                    <a:gd name="connsiteY3" fmla="*/ 861860 h 861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18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61860"/>
                      </a:lnTo>
                      <a:lnTo>
                        <a:pt x="0" y="86186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6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1955821"/>
                <a:ext cx="245298" cy="837329"/>
                <a:chOff x="8799587" y="1955821"/>
                <a:chExt cx="245298" cy="837329"/>
              </a:xfrm>
              <a:solidFill>
                <a:srgbClr val="000000"/>
              </a:solidFill>
            </p:grpSpPr>
            <p:sp>
              <p:nvSpPr>
                <p:cNvPr id="3068" name="자유형: 도형 3067">
                  <a:extLst>
                    <a:ext uri="{FF2B5EF4-FFF2-40B4-BE49-F238E27FC236}">
                      <a16:creationId xmlns:a16="http://schemas.microsoft.com/office/drawing/2014/main" id="{DE4E0FDA-70A6-4D23-BB2E-906C7C9E1E40}"/>
                    </a:ext>
                  </a:extLst>
                </p:cNvPr>
                <p:cNvSpPr/>
                <p:nvPr/>
              </p:nvSpPr>
              <p:spPr>
                <a:xfrm>
                  <a:off x="8799587" y="1955821"/>
                  <a:ext cx="245298" cy="837329"/>
                </a:xfrm>
                <a:custGeom>
                  <a:avLst/>
                  <a:gdLst>
                    <a:gd name="connsiteX0" fmla="*/ 0 w 245298"/>
                    <a:gd name="connsiteY0" fmla="*/ 0 h 837329"/>
                    <a:gd name="connsiteX1" fmla="*/ 245299 w 245298"/>
                    <a:gd name="connsiteY1" fmla="*/ 0 h 837329"/>
                    <a:gd name="connsiteX2" fmla="*/ 245299 w 245298"/>
                    <a:gd name="connsiteY2" fmla="*/ 837330 h 837329"/>
                    <a:gd name="connsiteX3" fmla="*/ 0 w 245298"/>
                    <a:gd name="connsiteY3" fmla="*/ 837330 h 837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732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37330"/>
                      </a:lnTo>
                      <a:lnTo>
                        <a:pt x="0" y="83733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69" name="자유형: 도형 3068">
                  <a:extLst>
                    <a:ext uri="{FF2B5EF4-FFF2-40B4-BE49-F238E27FC236}">
                      <a16:creationId xmlns:a16="http://schemas.microsoft.com/office/drawing/2014/main" id="{305F3691-106A-4CDD-8C39-4512C15344F1}"/>
                    </a:ext>
                  </a:extLst>
                </p:cNvPr>
                <p:cNvSpPr/>
                <p:nvPr/>
              </p:nvSpPr>
              <p:spPr>
                <a:xfrm>
                  <a:off x="8799587" y="1955821"/>
                  <a:ext cx="245298" cy="837329"/>
                </a:xfrm>
                <a:custGeom>
                  <a:avLst/>
                  <a:gdLst>
                    <a:gd name="connsiteX0" fmla="*/ 0 w 245298"/>
                    <a:gd name="connsiteY0" fmla="*/ 0 h 837329"/>
                    <a:gd name="connsiteX1" fmla="*/ 245299 w 245298"/>
                    <a:gd name="connsiteY1" fmla="*/ 0 h 837329"/>
                    <a:gd name="connsiteX2" fmla="*/ 245299 w 245298"/>
                    <a:gd name="connsiteY2" fmla="*/ 837330 h 837329"/>
                    <a:gd name="connsiteX3" fmla="*/ 0 w 245298"/>
                    <a:gd name="connsiteY3" fmla="*/ 837330 h 837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3732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37330"/>
                      </a:lnTo>
                      <a:lnTo>
                        <a:pt x="0" y="83733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7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1941898"/>
                <a:ext cx="245298" cy="900311"/>
                <a:chOff x="9105879" y="1941898"/>
                <a:chExt cx="245298" cy="900311"/>
              </a:xfrm>
              <a:solidFill>
                <a:srgbClr val="000000"/>
              </a:solidFill>
            </p:grpSpPr>
            <p:sp>
              <p:nvSpPr>
                <p:cNvPr id="3071" name="자유형: 도형 3070">
                  <a:extLst>
                    <a:ext uri="{FF2B5EF4-FFF2-40B4-BE49-F238E27FC236}">
                      <a16:creationId xmlns:a16="http://schemas.microsoft.com/office/drawing/2014/main" id="{5FA9EA04-3411-419A-88CA-4896DF330E96}"/>
                    </a:ext>
                  </a:extLst>
                </p:cNvPr>
                <p:cNvSpPr/>
                <p:nvPr/>
              </p:nvSpPr>
              <p:spPr>
                <a:xfrm>
                  <a:off x="9105879" y="1941898"/>
                  <a:ext cx="245298" cy="900311"/>
                </a:xfrm>
                <a:custGeom>
                  <a:avLst/>
                  <a:gdLst>
                    <a:gd name="connsiteX0" fmla="*/ 0 w 245298"/>
                    <a:gd name="connsiteY0" fmla="*/ 0 h 900311"/>
                    <a:gd name="connsiteX1" fmla="*/ 245299 w 245298"/>
                    <a:gd name="connsiteY1" fmla="*/ 0 h 900311"/>
                    <a:gd name="connsiteX2" fmla="*/ 245299 w 245298"/>
                    <a:gd name="connsiteY2" fmla="*/ 900312 h 900311"/>
                    <a:gd name="connsiteX3" fmla="*/ 0 w 245298"/>
                    <a:gd name="connsiteY3" fmla="*/ 900312 h 90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03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0312"/>
                      </a:lnTo>
                      <a:lnTo>
                        <a:pt x="0" y="9003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72" name="자유형: 도형 3071">
                  <a:extLst>
                    <a:ext uri="{FF2B5EF4-FFF2-40B4-BE49-F238E27FC236}">
                      <a16:creationId xmlns:a16="http://schemas.microsoft.com/office/drawing/2014/main" id="{4B8B6FF7-1B4C-47BC-98CA-32E4B41A6C60}"/>
                    </a:ext>
                  </a:extLst>
                </p:cNvPr>
                <p:cNvSpPr/>
                <p:nvPr/>
              </p:nvSpPr>
              <p:spPr>
                <a:xfrm>
                  <a:off x="9105879" y="1941898"/>
                  <a:ext cx="245298" cy="900311"/>
                </a:xfrm>
                <a:custGeom>
                  <a:avLst/>
                  <a:gdLst>
                    <a:gd name="connsiteX0" fmla="*/ 0 w 245298"/>
                    <a:gd name="connsiteY0" fmla="*/ 0 h 900311"/>
                    <a:gd name="connsiteX1" fmla="*/ 245299 w 245298"/>
                    <a:gd name="connsiteY1" fmla="*/ 0 h 900311"/>
                    <a:gd name="connsiteX2" fmla="*/ 245299 w 245298"/>
                    <a:gd name="connsiteY2" fmla="*/ 900312 h 900311"/>
                    <a:gd name="connsiteX3" fmla="*/ 0 w 245298"/>
                    <a:gd name="connsiteY3" fmla="*/ 900312 h 90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03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0312"/>
                      </a:lnTo>
                      <a:lnTo>
                        <a:pt x="0" y="900312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7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1906761"/>
                <a:ext cx="245298" cy="896997"/>
                <a:chOff x="9412833" y="1906761"/>
                <a:chExt cx="245298" cy="896997"/>
              </a:xfrm>
              <a:solidFill>
                <a:srgbClr val="000000"/>
              </a:solidFill>
            </p:grpSpPr>
            <p:sp>
              <p:nvSpPr>
                <p:cNvPr id="3074" name="자유형: 도형 3073">
                  <a:extLst>
                    <a:ext uri="{FF2B5EF4-FFF2-40B4-BE49-F238E27FC236}">
                      <a16:creationId xmlns:a16="http://schemas.microsoft.com/office/drawing/2014/main" id="{72A9B322-1DD2-477E-BA1D-5B01FB98F1A2}"/>
                    </a:ext>
                  </a:extLst>
                </p:cNvPr>
                <p:cNvSpPr/>
                <p:nvPr/>
              </p:nvSpPr>
              <p:spPr>
                <a:xfrm>
                  <a:off x="9412833" y="1906761"/>
                  <a:ext cx="245298" cy="896997"/>
                </a:xfrm>
                <a:custGeom>
                  <a:avLst/>
                  <a:gdLst>
                    <a:gd name="connsiteX0" fmla="*/ 0 w 245298"/>
                    <a:gd name="connsiteY0" fmla="*/ 0 h 896997"/>
                    <a:gd name="connsiteX1" fmla="*/ 245299 w 245298"/>
                    <a:gd name="connsiteY1" fmla="*/ 0 h 896997"/>
                    <a:gd name="connsiteX2" fmla="*/ 245299 w 245298"/>
                    <a:gd name="connsiteY2" fmla="*/ 896997 h 896997"/>
                    <a:gd name="connsiteX3" fmla="*/ 0 w 245298"/>
                    <a:gd name="connsiteY3" fmla="*/ 896997 h 896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969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96997"/>
                      </a:lnTo>
                      <a:lnTo>
                        <a:pt x="0" y="8969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75" name="자유형: 도형 3074">
                  <a:extLst>
                    <a:ext uri="{FF2B5EF4-FFF2-40B4-BE49-F238E27FC236}">
                      <a16:creationId xmlns:a16="http://schemas.microsoft.com/office/drawing/2014/main" id="{8E6751D4-3BF8-40D7-9C8F-F38F700268F0}"/>
                    </a:ext>
                  </a:extLst>
                </p:cNvPr>
                <p:cNvSpPr/>
                <p:nvPr/>
              </p:nvSpPr>
              <p:spPr>
                <a:xfrm>
                  <a:off x="9412833" y="1906761"/>
                  <a:ext cx="245298" cy="896997"/>
                </a:xfrm>
                <a:custGeom>
                  <a:avLst/>
                  <a:gdLst>
                    <a:gd name="connsiteX0" fmla="*/ 0 w 245298"/>
                    <a:gd name="connsiteY0" fmla="*/ 0 h 896997"/>
                    <a:gd name="connsiteX1" fmla="*/ 245299 w 245298"/>
                    <a:gd name="connsiteY1" fmla="*/ 0 h 896997"/>
                    <a:gd name="connsiteX2" fmla="*/ 245299 w 245298"/>
                    <a:gd name="connsiteY2" fmla="*/ 896997 h 896997"/>
                    <a:gd name="connsiteX3" fmla="*/ 0 w 245298"/>
                    <a:gd name="connsiteY3" fmla="*/ 896997 h 896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9699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96997"/>
                      </a:lnTo>
                      <a:lnTo>
                        <a:pt x="0" y="89699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7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1905435"/>
                <a:ext cx="245298" cy="956001"/>
                <a:chOff x="9719125" y="1905435"/>
                <a:chExt cx="245298" cy="956001"/>
              </a:xfrm>
              <a:solidFill>
                <a:srgbClr val="000000"/>
              </a:solidFill>
            </p:grpSpPr>
            <p:sp>
              <p:nvSpPr>
                <p:cNvPr id="3077" name="자유형: 도형 3076">
                  <a:extLst>
                    <a:ext uri="{FF2B5EF4-FFF2-40B4-BE49-F238E27FC236}">
                      <a16:creationId xmlns:a16="http://schemas.microsoft.com/office/drawing/2014/main" id="{BAD8F4D2-DF5E-42D9-BE42-81ACCB2E961D}"/>
                    </a:ext>
                  </a:extLst>
                </p:cNvPr>
                <p:cNvSpPr/>
                <p:nvPr/>
              </p:nvSpPr>
              <p:spPr>
                <a:xfrm>
                  <a:off x="9719125" y="1905435"/>
                  <a:ext cx="245298" cy="956001"/>
                </a:xfrm>
                <a:custGeom>
                  <a:avLst/>
                  <a:gdLst>
                    <a:gd name="connsiteX0" fmla="*/ 0 w 245298"/>
                    <a:gd name="connsiteY0" fmla="*/ 0 h 956001"/>
                    <a:gd name="connsiteX1" fmla="*/ 245299 w 245298"/>
                    <a:gd name="connsiteY1" fmla="*/ 0 h 956001"/>
                    <a:gd name="connsiteX2" fmla="*/ 245299 w 245298"/>
                    <a:gd name="connsiteY2" fmla="*/ 956001 h 956001"/>
                    <a:gd name="connsiteX3" fmla="*/ 0 w 245298"/>
                    <a:gd name="connsiteY3" fmla="*/ 956001 h 95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560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56001"/>
                      </a:lnTo>
                      <a:lnTo>
                        <a:pt x="0" y="9560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78" name="자유형: 도형 3077">
                  <a:extLst>
                    <a:ext uri="{FF2B5EF4-FFF2-40B4-BE49-F238E27FC236}">
                      <a16:creationId xmlns:a16="http://schemas.microsoft.com/office/drawing/2014/main" id="{ED66318C-0F2D-42B2-8B7D-FB27CCC0113D}"/>
                    </a:ext>
                  </a:extLst>
                </p:cNvPr>
                <p:cNvSpPr/>
                <p:nvPr/>
              </p:nvSpPr>
              <p:spPr>
                <a:xfrm>
                  <a:off x="9719125" y="1905435"/>
                  <a:ext cx="245298" cy="956001"/>
                </a:xfrm>
                <a:custGeom>
                  <a:avLst/>
                  <a:gdLst>
                    <a:gd name="connsiteX0" fmla="*/ 0 w 245298"/>
                    <a:gd name="connsiteY0" fmla="*/ 0 h 956001"/>
                    <a:gd name="connsiteX1" fmla="*/ 245299 w 245298"/>
                    <a:gd name="connsiteY1" fmla="*/ 0 h 956001"/>
                    <a:gd name="connsiteX2" fmla="*/ 245299 w 245298"/>
                    <a:gd name="connsiteY2" fmla="*/ 956001 h 956001"/>
                    <a:gd name="connsiteX3" fmla="*/ 0 w 245298"/>
                    <a:gd name="connsiteY3" fmla="*/ 956001 h 95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560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56001"/>
                      </a:lnTo>
                      <a:lnTo>
                        <a:pt x="0" y="956001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7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1903446"/>
                <a:ext cx="245298" cy="948708"/>
                <a:chOff x="10026080" y="1903446"/>
                <a:chExt cx="245298" cy="948708"/>
              </a:xfrm>
              <a:solidFill>
                <a:srgbClr val="000000"/>
              </a:solidFill>
            </p:grpSpPr>
            <p:sp>
              <p:nvSpPr>
                <p:cNvPr id="3080" name="자유형: 도형 3079">
                  <a:extLst>
                    <a:ext uri="{FF2B5EF4-FFF2-40B4-BE49-F238E27FC236}">
                      <a16:creationId xmlns:a16="http://schemas.microsoft.com/office/drawing/2014/main" id="{F5D536C9-78E6-4E7F-B851-A229DEC23D32}"/>
                    </a:ext>
                  </a:extLst>
                </p:cNvPr>
                <p:cNvSpPr/>
                <p:nvPr/>
              </p:nvSpPr>
              <p:spPr>
                <a:xfrm>
                  <a:off x="10026080" y="1903446"/>
                  <a:ext cx="245298" cy="948708"/>
                </a:xfrm>
                <a:custGeom>
                  <a:avLst/>
                  <a:gdLst>
                    <a:gd name="connsiteX0" fmla="*/ 0 w 245298"/>
                    <a:gd name="connsiteY0" fmla="*/ 0 h 948708"/>
                    <a:gd name="connsiteX1" fmla="*/ 245299 w 245298"/>
                    <a:gd name="connsiteY1" fmla="*/ 0 h 948708"/>
                    <a:gd name="connsiteX2" fmla="*/ 245299 w 245298"/>
                    <a:gd name="connsiteY2" fmla="*/ 948709 h 948708"/>
                    <a:gd name="connsiteX3" fmla="*/ 0 w 245298"/>
                    <a:gd name="connsiteY3" fmla="*/ 948709 h 948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487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48709"/>
                      </a:lnTo>
                      <a:lnTo>
                        <a:pt x="0" y="94870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81" name="자유형: 도형 3080">
                  <a:extLst>
                    <a:ext uri="{FF2B5EF4-FFF2-40B4-BE49-F238E27FC236}">
                      <a16:creationId xmlns:a16="http://schemas.microsoft.com/office/drawing/2014/main" id="{A28F0ADC-0EAD-4D62-AAFD-441551151937}"/>
                    </a:ext>
                  </a:extLst>
                </p:cNvPr>
                <p:cNvSpPr/>
                <p:nvPr/>
              </p:nvSpPr>
              <p:spPr>
                <a:xfrm>
                  <a:off x="10026080" y="1903446"/>
                  <a:ext cx="245298" cy="948708"/>
                </a:xfrm>
                <a:custGeom>
                  <a:avLst/>
                  <a:gdLst>
                    <a:gd name="connsiteX0" fmla="*/ 0 w 245298"/>
                    <a:gd name="connsiteY0" fmla="*/ 0 h 948708"/>
                    <a:gd name="connsiteX1" fmla="*/ 245299 w 245298"/>
                    <a:gd name="connsiteY1" fmla="*/ 0 h 948708"/>
                    <a:gd name="connsiteX2" fmla="*/ 245299 w 245298"/>
                    <a:gd name="connsiteY2" fmla="*/ 948709 h 948708"/>
                    <a:gd name="connsiteX3" fmla="*/ 0 w 245298"/>
                    <a:gd name="connsiteY3" fmla="*/ 948709 h 948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487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48709"/>
                      </a:lnTo>
                      <a:lnTo>
                        <a:pt x="0" y="94870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8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1904772"/>
                <a:ext cx="245298" cy="917549"/>
                <a:chOff x="10333034" y="1904772"/>
                <a:chExt cx="245298" cy="917549"/>
              </a:xfrm>
              <a:solidFill>
                <a:srgbClr val="000000"/>
              </a:solidFill>
            </p:grpSpPr>
            <p:sp>
              <p:nvSpPr>
                <p:cNvPr id="3083" name="자유형: 도형 3082">
                  <a:extLst>
                    <a:ext uri="{FF2B5EF4-FFF2-40B4-BE49-F238E27FC236}">
                      <a16:creationId xmlns:a16="http://schemas.microsoft.com/office/drawing/2014/main" id="{B7CE5AC0-5239-4BC4-803E-D78A82A0D56B}"/>
                    </a:ext>
                  </a:extLst>
                </p:cNvPr>
                <p:cNvSpPr/>
                <p:nvPr/>
              </p:nvSpPr>
              <p:spPr>
                <a:xfrm>
                  <a:off x="10333034" y="1904772"/>
                  <a:ext cx="245298" cy="917549"/>
                </a:xfrm>
                <a:custGeom>
                  <a:avLst/>
                  <a:gdLst>
                    <a:gd name="connsiteX0" fmla="*/ 0 w 245298"/>
                    <a:gd name="connsiteY0" fmla="*/ 0 h 917549"/>
                    <a:gd name="connsiteX1" fmla="*/ 245298 w 245298"/>
                    <a:gd name="connsiteY1" fmla="*/ 0 h 917549"/>
                    <a:gd name="connsiteX2" fmla="*/ 245298 w 245298"/>
                    <a:gd name="connsiteY2" fmla="*/ 917549 h 917549"/>
                    <a:gd name="connsiteX3" fmla="*/ 0 w 245298"/>
                    <a:gd name="connsiteY3" fmla="*/ 917549 h 91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1754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17549"/>
                      </a:lnTo>
                      <a:lnTo>
                        <a:pt x="0" y="9175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84" name="자유형: 도형 3083">
                  <a:extLst>
                    <a:ext uri="{FF2B5EF4-FFF2-40B4-BE49-F238E27FC236}">
                      <a16:creationId xmlns:a16="http://schemas.microsoft.com/office/drawing/2014/main" id="{3C7B8800-2D0A-4D6D-8D93-9914EDB6FE12}"/>
                    </a:ext>
                  </a:extLst>
                </p:cNvPr>
                <p:cNvSpPr/>
                <p:nvPr/>
              </p:nvSpPr>
              <p:spPr>
                <a:xfrm>
                  <a:off x="10333034" y="1904772"/>
                  <a:ext cx="245298" cy="917549"/>
                </a:xfrm>
                <a:custGeom>
                  <a:avLst/>
                  <a:gdLst>
                    <a:gd name="connsiteX0" fmla="*/ 0 w 245298"/>
                    <a:gd name="connsiteY0" fmla="*/ 0 h 917549"/>
                    <a:gd name="connsiteX1" fmla="*/ 245298 w 245298"/>
                    <a:gd name="connsiteY1" fmla="*/ 0 h 917549"/>
                    <a:gd name="connsiteX2" fmla="*/ 245298 w 245298"/>
                    <a:gd name="connsiteY2" fmla="*/ 917549 h 917549"/>
                    <a:gd name="connsiteX3" fmla="*/ 0 w 245298"/>
                    <a:gd name="connsiteY3" fmla="*/ 917549 h 91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1754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917549"/>
                      </a:lnTo>
                      <a:lnTo>
                        <a:pt x="0" y="91754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8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1871624"/>
                <a:ext cx="245298" cy="981194"/>
                <a:chOff x="10639326" y="1871624"/>
                <a:chExt cx="245298" cy="981194"/>
              </a:xfrm>
              <a:solidFill>
                <a:srgbClr val="000000"/>
              </a:solidFill>
            </p:grpSpPr>
            <p:sp>
              <p:nvSpPr>
                <p:cNvPr id="3086" name="자유형: 도형 3085">
                  <a:extLst>
                    <a:ext uri="{FF2B5EF4-FFF2-40B4-BE49-F238E27FC236}">
                      <a16:creationId xmlns:a16="http://schemas.microsoft.com/office/drawing/2014/main" id="{EB3D2FBD-EED0-4CA8-BAA2-ACC55EE7C58C}"/>
                    </a:ext>
                  </a:extLst>
                </p:cNvPr>
                <p:cNvSpPr/>
                <p:nvPr/>
              </p:nvSpPr>
              <p:spPr>
                <a:xfrm>
                  <a:off x="10639326" y="1871624"/>
                  <a:ext cx="245298" cy="981194"/>
                </a:xfrm>
                <a:custGeom>
                  <a:avLst/>
                  <a:gdLst>
                    <a:gd name="connsiteX0" fmla="*/ 0 w 245298"/>
                    <a:gd name="connsiteY0" fmla="*/ 0 h 981194"/>
                    <a:gd name="connsiteX1" fmla="*/ 245299 w 245298"/>
                    <a:gd name="connsiteY1" fmla="*/ 0 h 981194"/>
                    <a:gd name="connsiteX2" fmla="*/ 245299 w 245298"/>
                    <a:gd name="connsiteY2" fmla="*/ 981194 h 981194"/>
                    <a:gd name="connsiteX3" fmla="*/ 0 w 245298"/>
                    <a:gd name="connsiteY3" fmla="*/ 981194 h 98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4"/>
                      </a:lnTo>
                      <a:lnTo>
                        <a:pt x="0" y="9811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87" name="자유형: 도형 3086">
                  <a:extLst>
                    <a:ext uri="{FF2B5EF4-FFF2-40B4-BE49-F238E27FC236}">
                      <a16:creationId xmlns:a16="http://schemas.microsoft.com/office/drawing/2014/main" id="{17B499A6-386F-402C-8EE5-CDA8D1D2DD15}"/>
                    </a:ext>
                  </a:extLst>
                </p:cNvPr>
                <p:cNvSpPr/>
                <p:nvPr/>
              </p:nvSpPr>
              <p:spPr>
                <a:xfrm>
                  <a:off x="10639326" y="1871624"/>
                  <a:ext cx="245298" cy="981194"/>
                </a:xfrm>
                <a:custGeom>
                  <a:avLst/>
                  <a:gdLst>
                    <a:gd name="connsiteX0" fmla="*/ 0 w 245298"/>
                    <a:gd name="connsiteY0" fmla="*/ 0 h 981194"/>
                    <a:gd name="connsiteX1" fmla="*/ 245299 w 245298"/>
                    <a:gd name="connsiteY1" fmla="*/ 0 h 981194"/>
                    <a:gd name="connsiteX2" fmla="*/ 245299 w 245298"/>
                    <a:gd name="connsiteY2" fmla="*/ 981194 h 981194"/>
                    <a:gd name="connsiteX3" fmla="*/ 0 w 245298"/>
                    <a:gd name="connsiteY3" fmla="*/ 981194 h 98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4"/>
                      </a:lnTo>
                      <a:lnTo>
                        <a:pt x="0" y="98119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8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1859690"/>
                <a:ext cx="245298" cy="1006386"/>
                <a:chOff x="10946281" y="1859690"/>
                <a:chExt cx="245298" cy="1006386"/>
              </a:xfrm>
              <a:solidFill>
                <a:srgbClr val="000000"/>
              </a:solidFill>
            </p:grpSpPr>
            <p:sp>
              <p:nvSpPr>
                <p:cNvPr id="3089" name="자유형: 도형 3088">
                  <a:extLst>
                    <a:ext uri="{FF2B5EF4-FFF2-40B4-BE49-F238E27FC236}">
                      <a16:creationId xmlns:a16="http://schemas.microsoft.com/office/drawing/2014/main" id="{B39F6DA1-F1AF-41C6-B165-FA4E3F038046}"/>
                    </a:ext>
                  </a:extLst>
                </p:cNvPr>
                <p:cNvSpPr/>
                <p:nvPr/>
              </p:nvSpPr>
              <p:spPr>
                <a:xfrm>
                  <a:off x="10946281" y="1859690"/>
                  <a:ext cx="245298" cy="1006386"/>
                </a:xfrm>
                <a:custGeom>
                  <a:avLst/>
                  <a:gdLst>
                    <a:gd name="connsiteX0" fmla="*/ 0 w 245298"/>
                    <a:gd name="connsiteY0" fmla="*/ 0 h 1006386"/>
                    <a:gd name="connsiteX1" fmla="*/ 245298 w 245298"/>
                    <a:gd name="connsiteY1" fmla="*/ 0 h 1006386"/>
                    <a:gd name="connsiteX2" fmla="*/ 245298 w 245298"/>
                    <a:gd name="connsiteY2" fmla="*/ 1006387 h 1006386"/>
                    <a:gd name="connsiteX3" fmla="*/ 0 w 245298"/>
                    <a:gd name="connsiteY3" fmla="*/ 1006387 h 1006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638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06387"/>
                      </a:lnTo>
                      <a:lnTo>
                        <a:pt x="0" y="10063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90" name="자유형: 도형 3089">
                  <a:extLst>
                    <a:ext uri="{FF2B5EF4-FFF2-40B4-BE49-F238E27FC236}">
                      <a16:creationId xmlns:a16="http://schemas.microsoft.com/office/drawing/2014/main" id="{3095F20C-07D8-4D98-BFFE-836FAC4B4961}"/>
                    </a:ext>
                  </a:extLst>
                </p:cNvPr>
                <p:cNvSpPr/>
                <p:nvPr/>
              </p:nvSpPr>
              <p:spPr>
                <a:xfrm>
                  <a:off x="10946281" y="1859690"/>
                  <a:ext cx="245298" cy="1006386"/>
                </a:xfrm>
                <a:custGeom>
                  <a:avLst/>
                  <a:gdLst>
                    <a:gd name="connsiteX0" fmla="*/ 0 w 245298"/>
                    <a:gd name="connsiteY0" fmla="*/ 0 h 1006386"/>
                    <a:gd name="connsiteX1" fmla="*/ 245298 w 245298"/>
                    <a:gd name="connsiteY1" fmla="*/ 0 h 1006386"/>
                    <a:gd name="connsiteX2" fmla="*/ 245298 w 245298"/>
                    <a:gd name="connsiteY2" fmla="*/ 1006387 h 1006386"/>
                    <a:gd name="connsiteX3" fmla="*/ 0 w 245298"/>
                    <a:gd name="connsiteY3" fmla="*/ 1006387 h 1006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638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06387"/>
                      </a:lnTo>
                      <a:lnTo>
                        <a:pt x="0" y="100638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9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1886209"/>
                <a:ext cx="245298" cy="964619"/>
                <a:chOff x="11252572" y="1886209"/>
                <a:chExt cx="245298" cy="964619"/>
              </a:xfrm>
              <a:solidFill>
                <a:srgbClr val="000000"/>
              </a:solidFill>
            </p:grpSpPr>
            <p:sp>
              <p:nvSpPr>
                <p:cNvPr id="3092" name="자유형: 도형 3091">
                  <a:extLst>
                    <a:ext uri="{FF2B5EF4-FFF2-40B4-BE49-F238E27FC236}">
                      <a16:creationId xmlns:a16="http://schemas.microsoft.com/office/drawing/2014/main" id="{0D9A78A2-961B-4EC8-AA3F-05667B74BC67}"/>
                    </a:ext>
                  </a:extLst>
                </p:cNvPr>
                <p:cNvSpPr/>
                <p:nvPr/>
              </p:nvSpPr>
              <p:spPr>
                <a:xfrm>
                  <a:off x="11252572" y="1886209"/>
                  <a:ext cx="245298" cy="964619"/>
                </a:xfrm>
                <a:custGeom>
                  <a:avLst/>
                  <a:gdLst>
                    <a:gd name="connsiteX0" fmla="*/ 0 w 245298"/>
                    <a:gd name="connsiteY0" fmla="*/ 0 h 964619"/>
                    <a:gd name="connsiteX1" fmla="*/ 245299 w 245298"/>
                    <a:gd name="connsiteY1" fmla="*/ 0 h 964619"/>
                    <a:gd name="connsiteX2" fmla="*/ 245299 w 245298"/>
                    <a:gd name="connsiteY2" fmla="*/ 964620 h 964619"/>
                    <a:gd name="connsiteX3" fmla="*/ 0 w 245298"/>
                    <a:gd name="connsiteY3" fmla="*/ 964620 h 96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46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4620"/>
                      </a:lnTo>
                      <a:lnTo>
                        <a:pt x="0" y="9646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93" name="자유형: 도형 3092">
                  <a:extLst>
                    <a:ext uri="{FF2B5EF4-FFF2-40B4-BE49-F238E27FC236}">
                      <a16:creationId xmlns:a16="http://schemas.microsoft.com/office/drawing/2014/main" id="{BEF95F5D-F1C9-4EBD-848A-00C19C34B15B}"/>
                    </a:ext>
                  </a:extLst>
                </p:cNvPr>
                <p:cNvSpPr/>
                <p:nvPr/>
              </p:nvSpPr>
              <p:spPr>
                <a:xfrm>
                  <a:off x="11252572" y="1886209"/>
                  <a:ext cx="245298" cy="964619"/>
                </a:xfrm>
                <a:custGeom>
                  <a:avLst/>
                  <a:gdLst>
                    <a:gd name="connsiteX0" fmla="*/ 0 w 245298"/>
                    <a:gd name="connsiteY0" fmla="*/ 0 h 964619"/>
                    <a:gd name="connsiteX1" fmla="*/ 245299 w 245298"/>
                    <a:gd name="connsiteY1" fmla="*/ 0 h 964619"/>
                    <a:gd name="connsiteX2" fmla="*/ 245299 w 245298"/>
                    <a:gd name="connsiteY2" fmla="*/ 964620 h 964619"/>
                    <a:gd name="connsiteX3" fmla="*/ 0 w 245298"/>
                    <a:gd name="connsiteY3" fmla="*/ 964620 h 96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46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4620"/>
                      </a:lnTo>
                      <a:lnTo>
                        <a:pt x="0" y="96462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9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1869635"/>
                <a:ext cx="245298" cy="1002409"/>
                <a:chOff x="11559527" y="1869635"/>
                <a:chExt cx="245298" cy="1002409"/>
              </a:xfrm>
              <a:solidFill>
                <a:srgbClr val="000000"/>
              </a:solidFill>
            </p:grpSpPr>
            <p:sp>
              <p:nvSpPr>
                <p:cNvPr id="3095" name="자유형: 도형 3094">
                  <a:extLst>
                    <a:ext uri="{FF2B5EF4-FFF2-40B4-BE49-F238E27FC236}">
                      <a16:creationId xmlns:a16="http://schemas.microsoft.com/office/drawing/2014/main" id="{AD193C6A-298F-4375-8378-ADCD480A947C}"/>
                    </a:ext>
                  </a:extLst>
                </p:cNvPr>
                <p:cNvSpPr/>
                <p:nvPr/>
              </p:nvSpPr>
              <p:spPr>
                <a:xfrm>
                  <a:off x="11559527" y="1869635"/>
                  <a:ext cx="245298" cy="1002409"/>
                </a:xfrm>
                <a:custGeom>
                  <a:avLst/>
                  <a:gdLst>
                    <a:gd name="connsiteX0" fmla="*/ 0 w 245298"/>
                    <a:gd name="connsiteY0" fmla="*/ 0 h 1002409"/>
                    <a:gd name="connsiteX1" fmla="*/ 245298 w 245298"/>
                    <a:gd name="connsiteY1" fmla="*/ 0 h 1002409"/>
                    <a:gd name="connsiteX2" fmla="*/ 245298 w 245298"/>
                    <a:gd name="connsiteY2" fmla="*/ 1002409 h 1002409"/>
                    <a:gd name="connsiteX3" fmla="*/ 0 w 245298"/>
                    <a:gd name="connsiteY3" fmla="*/ 1002409 h 1002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240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02409"/>
                      </a:lnTo>
                      <a:lnTo>
                        <a:pt x="0" y="100240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96" name="자유형: 도형 3095">
                  <a:extLst>
                    <a:ext uri="{FF2B5EF4-FFF2-40B4-BE49-F238E27FC236}">
                      <a16:creationId xmlns:a16="http://schemas.microsoft.com/office/drawing/2014/main" id="{09985C69-EC99-43F9-9241-CAD05A05F80A}"/>
                    </a:ext>
                  </a:extLst>
                </p:cNvPr>
                <p:cNvSpPr/>
                <p:nvPr/>
              </p:nvSpPr>
              <p:spPr>
                <a:xfrm>
                  <a:off x="11559527" y="1869635"/>
                  <a:ext cx="245298" cy="1002409"/>
                </a:xfrm>
                <a:custGeom>
                  <a:avLst/>
                  <a:gdLst>
                    <a:gd name="connsiteX0" fmla="*/ 0 w 245298"/>
                    <a:gd name="connsiteY0" fmla="*/ 0 h 1002409"/>
                    <a:gd name="connsiteX1" fmla="*/ 245298 w 245298"/>
                    <a:gd name="connsiteY1" fmla="*/ 0 h 1002409"/>
                    <a:gd name="connsiteX2" fmla="*/ 245298 w 245298"/>
                    <a:gd name="connsiteY2" fmla="*/ 1002409 h 1002409"/>
                    <a:gd name="connsiteX3" fmla="*/ 0 w 245298"/>
                    <a:gd name="connsiteY3" fmla="*/ 1002409 h 1002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2409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02409"/>
                      </a:lnTo>
                      <a:lnTo>
                        <a:pt x="0" y="100240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9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1875601"/>
                <a:ext cx="245298" cy="981857"/>
                <a:chOff x="11865819" y="1875601"/>
                <a:chExt cx="245298" cy="981857"/>
              </a:xfrm>
              <a:solidFill>
                <a:srgbClr val="000000"/>
              </a:solidFill>
            </p:grpSpPr>
            <p:sp>
              <p:nvSpPr>
                <p:cNvPr id="3098" name="자유형: 도형 3097">
                  <a:extLst>
                    <a:ext uri="{FF2B5EF4-FFF2-40B4-BE49-F238E27FC236}">
                      <a16:creationId xmlns:a16="http://schemas.microsoft.com/office/drawing/2014/main" id="{F58A2960-D060-4C3A-A703-A96EC4F66ACC}"/>
                    </a:ext>
                  </a:extLst>
                </p:cNvPr>
                <p:cNvSpPr/>
                <p:nvPr/>
              </p:nvSpPr>
              <p:spPr>
                <a:xfrm>
                  <a:off x="11865819" y="1875601"/>
                  <a:ext cx="245298" cy="981857"/>
                </a:xfrm>
                <a:custGeom>
                  <a:avLst/>
                  <a:gdLst>
                    <a:gd name="connsiteX0" fmla="*/ 0 w 245298"/>
                    <a:gd name="connsiteY0" fmla="*/ 0 h 981857"/>
                    <a:gd name="connsiteX1" fmla="*/ 245299 w 245298"/>
                    <a:gd name="connsiteY1" fmla="*/ 0 h 981857"/>
                    <a:gd name="connsiteX2" fmla="*/ 245299 w 245298"/>
                    <a:gd name="connsiteY2" fmla="*/ 981857 h 981857"/>
                    <a:gd name="connsiteX3" fmla="*/ 0 w 245298"/>
                    <a:gd name="connsiteY3" fmla="*/ 981857 h 981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857"/>
                      </a:lnTo>
                      <a:lnTo>
                        <a:pt x="0" y="9818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99" name="자유형: 도형 3098">
                  <a:extLst>
                    <a:ext uri="{FF2B5EF4-FFF2-40B4-BE49-F238E27FC236}">
                      <a16:creationId xmlns:a16="http://schemas.microsoft.com/office/drawing/2014/main" id="{E38B458D-748C-424F-AF91-53FA73186376}"/>
                    </a:ext>
                  </a:extLst>
                </p:cNvPr>
                <p:cNvSpPr/>
                <p:nvPr/>
              </p:nvSpPr>
              <p:spPr>
                <a:xfrm>
                  <a:off x="11865819" y="1875601"/>
                  <a:ext cx="245298" cy="981857"/>
                </a:xfrm>
                <a:custGeom>
                  <a:avLst/>
                  <a:gdLst>
                    <a:gd name="connsiteX0" fmla="*/ 0 w 245298"/>
                    <a:gd name="connsiteY0" fmla="*/ 0 h 981857"/>
                    <a:gd name="connsiteX1" fmla="*/ 245299 w 245298"/>
                    <a:gd name="connsiteY1" fmla="*/ 0 h 981857"/>
                    <a:gd name="connsiteX2" fmla="*/ 245299 w 245298"/>
                    <a:gd name="connsiteY2" fmla="*/ 981857 h 981857"/>
                    <a:gd name="connsiteX3" fmla="*/ 0 w 245298"/>
                    <a:gd name="connsiteY3" fmla="*/ 981857 h 981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85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857"/>
                      </a:lnTo>
                      <a:lnTo>
                        <a:pt x="0" y="98185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0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1734389"/>
                <a:ext cx="245298" cy="268502"/>
                <a:chOff x="6652893" y="1734389"/>
                <a:chExt cx="245298" cy="268502"/>
              </a:xfrm>
              <a:solidFill>
                <a:srgbClr val="000000"/>
              </a:solidFill>
            </p:grpSpPr>
            <p:sp>
              <p:nvSpPr>
                <p:cNvPr id="3101" name="자유형: 도형 3100">
                  <a:extLst>
                    <a:ext uri="{FF2B5EF4-FFF2-40B4-BE49-F238E27FC236}">
                      <a16:creationId xmlns:a16="http://schemas.microsoft.com/office/drawing/2014/main" id="{CDC274AB-709B-40AA-9F64-20348D405DA9}"/>
                    </a:ext>
                  </a:extLst>
                </p:cNvPr>
                <p:cNvSpPr/>
                <p:nvPr/>
              </p:nvSpPr>
              <p:spPr>
                <a:xfrm>
                  <a:off x="6652893" y="1734389"/>
                  <a:ext cx="245298" cy="268502"/>
                </a:xfrm>
                <a:custGeom>
                  <a:avLst/>
                  <a:gdLst>
                    <a:gd name="connsiteX0" fmla="*/ 0 w 245298"/>
                    <a:gd name="connsiteY0" fmla="*/ 0 h 268502"/>
                    <a:gd name="connsiteX1" fmla="*/ 245299 w 245298"/>
                    <a:gd name="connsiteY1" fmla="*/ 0 h 268502"/>
                    <a:gd name="connsiteX2" fmla="*/ 245299 w 245298"/>
                    <a:gd name="connsiteY2" fmla="*/ 268502 h 268502"/>
                    <a:gd name="connsiteX3" fmla="*/ 0 w 245298"/>
                    <a:gd name="connsiteY3" fmla="*/ 268502 h 268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850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8502"/>
                      </a:lnTo>
                      <a:lnTo>
                        <a:pt x="0" y="26850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2" name="자유형: 도형 3101">
                  <a:extLst>
                    <a:ext uri="{FF2B5EF4-FFF2-40B4-BE49-F238E27FC236}">
                      <a16:creationId xmlns:a16="http://schemas.microsoft.com/office/drawing/2014/main" id="{02232728-E943-48DD-99FF-AE900A42A44C}"/>
                    </a:ext>
                  </a:extLst>
                </p:cNvPr>
                <p:cNvSpPr/>
                <p:nvPr/>
              </p:nvSpPr>
              <p:spPr>
                <a:xfrm>
                  <a:off x="6652893" y="1734389"/>
                  <a:ext cx="245298" cy="268502"/>
                </a:xfrm>
                <a:custGeom>
                  <a:avLst/>
                  <a:gdLst>
                    <a:gd name="connsiteX0" fmla="*/ 0 w 245298"/>
                    <a:gd name="connsiteY0" fmla="*/ 0 h 268502"/>
                    <a:gd name="connsiteX1" fmla="*/ 245299 w 245298"/>
                    <a:gd name="connsiteY1" fmla="*/ 0 h 268502"/>
                    <a:gd name="connsiteX2" fmla="*/ 245299 w 245298"/>
                    <a:gd name="connsiteY2" fmla="*/ 268502 h 268502"/>
                    <a:gd name="connsiteX3" fmla="*/ 0 w 245298"/>
                    <a:gd name="connsiteY3" fmla="*/ 268502 h 268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850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8502"/>
                      </a:lnTo>
                      <a:lnTo>
                        <a:pt x="0" y="268502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0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1695274"/>
                <a:ext cx="245298" cy="266513"/>
                <a:chOff x="6959185" y="1695274"/>
                <a:chExt cx="245298" cy="266513"/>
              </a:xfrm>
              <a:solidFill>
                <a:srgbClr val="000000"/>
              </a:solidFill>
            </p:grpSpPr>
            <p:sp>
              <p:nvSpPr>
                <p:cNvPr id="3104" name="자유형: 도형 3103">
                  <a:extLst>
                    <a:ext uri="{FF2B5EF4-FFF2-40B4-BE49-F238E27FC236}">
                      <a16:creationId xmlns:a16="http://schemas.microsoft.com/office/drawing/2014/main" id="{BBAA6251-0992-42A1-857E-134FAC79B9AF}"/>
                    </a:ext>
                  </a:extLst>
                </p:cNvPr>
                <p:cNvSpPr/>
                <p:nvPr/>
              </p:nvSpPr>
              <p:spPr>
                <a:xfrm>
                  <a:off x="6959185" y="1695274"/>
                  <a:ext cx="245298" cy="266513"/>
                </a:xfrm>
                <a:custGeom>
                  <a:avLst/>
                  <a:gdLst>
                    <a:gd name="connsiteX0" fmla="*/ 0 w 245298"/>
                    <a:gd name="connsiteY0" fmla="*/ 0 h 266513"/>
                    <a:gd name="connsiteX1" fmla="*/ 245298 w 245298"/>
                    <a:gd name="connsiteY1" fmla="*/ 0 h 266513"/>
                    <a:gd name="connsiteX2" fmla="*/ 245298 w 245298"/>
                    <a:gd name="connsiteY2" fmla="*/ 266514 h 266513"/>
                    <a:gd name="connsiteX3" fmla="*/ 0 w 245298"/>
                    <a:gd name="connsiteY3" fmla="*/ 266514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65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66514"/>
                      </a:lnTo>
                      <a:lnTo>
                        <a:pt x="0" y="26651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5" name="자유형: 도형 3104">
                  <a:extLst>
                    <a:ext uri="{FF2B5EF4-FFF2-40B4-BE49-F238E27FC236}">
                      <a16:creationId xmlns:a16="http://schemas.microsoft.com/office/drawing/2014/main" id="{FD7C3FA9-C4CC-477A-AFB8-B3E64C12EC29}"/>
                    </a:ext>
                  </a:extLst>
                </p:cNvPr>
                <p:cNvSpPr/>
                <p:nvPr/>
              </p:nvSpPr>
              <p:spPr>
                <a:xfrm>
                  <a:off x="6959185" y="1695274"/>
                  <a:ext cx="245298" cy="266513"/>
                </a:xfrm>
                <a:custGeom>
                  <a:avLst/>
                  <a:gdLst>
                    <a:gd name="connsiteX0" fmla="*/ 0 w 245298"/>
                    <a:gd name="connsiteY0" fmla="*/ 0 h 266513"/>
                    <a:gd name="connsiteX1" fmla="*/ 245298 w 245298"/>
                    <a:gd name="connsiteY1" fmla="*/ 0 h 266513"/>
                    <a:gd name="connsiteX2" fmla="*/ 245298 w 245298"/>
                    <a:gd name="connsiteY2" fmla="*/ 266514 h 266513"/>
                    <a:gd name="connsiteX3" fmla="*/ 0 w 245298"/>
                    <a:gd name="connsiteY3" fmla="*/ 266514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651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66514"/>
                      </a:lnTo>
                      <a:lnTo>
                        <a:pt x="0" y="26651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0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1694611"/>
                <a:ext cx="245298" cy="266513"/>
                <a:chOff x="7266140" y="1694611"/>
                <a:chExt cx="245298" cy="266513"/>
              </a:xfrm>
              <a:solidFill>
                <a:srgbClr val="000000"/>
              </a:solidFill>
            </p:grpSpPr>
            <p:sp>
              <p:nvSpPr>
                <p:cNvPr id="3107" name="자유형: 도형 3106">
                  <a:extLst>
                    <a:ext uri="{FF2B5EF4-FFF2-40B4-BE49-F238E27FC236}">
                      <a16:creationId xmlns:a16="http://schemas.microsoft.com/office/drawing/2014/main" id="{BEDFE339-8CBF-4175-80A3-C33B3C0656D6}"/>
                    </a:ext>
                  </a:extLst>
                </p:cNvPr>
                <p:cNvSpPr/>
                <p:nvPr/>
              </p:nvSpPr>
              <p:spPr>
                <a:xfrm>
                  <a:off x="7266140" y="1694611"/>
                  <a:ext cx="245298" cy="266513"/>
                </a:xfrm>
                <a:custGeom>
                  <a:avLst/>
                  <a:gdLst>
                    <a:gd name="connsiteX0" fmla="*/ 0 w 245298"/>
                    <a:gd name="connsiteY0" fmla="*/ 0 h 266513"/>
                    <a:gd name="connsiteX1" fmla="*/ 245299 w 245298"/>
                    <a:gd name="connsiteY1" fmla="*/ 0 h 266513"/>
                    <a:gd name="connsiteX2" fmla="*/ 245299 w 245298"/>
                    <a:gd name="connsiteY2" fmla="*/ 266514 h 266513"/>
                    <a:gd name="connsiteX3" fmla="*/ 0 w 245298"/>
                    <a:gd name="connsiteY3" fmla="*/ 266514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65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6514"/>
                      </a:lnTo>
                      <a:lnTo>
                        <a:pt x="0" y="26651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8" name="자유형: 도형 3107">
                  <a:extLst>
                    <a:ext uri="{FF2B5EF4-FFF2-40B4-BE49-F238E27FC236}">
                      <a16:creationId xmlns:a16="http://schemas.microsoft.com/office/drawing/2014/main" id="{08947A48-8EF0-4438-B5EF-7CECD096E93B}"/>
                    </a:ext>
                  </a:extLst>
                </p:cNvPr>
                <p:cNvSpPr/>
                <p:nvPr/>
              </p:nvSpPr>
              <p:spPr>
                <a:xfrm>
                  <a:off x="7266140" y="1694611"/>
                  <a:ext cx="245298" cy="266513"/>
                </a:xfrm>
                <a:custGeom>
                  <a:avLst/>
                  <a:gdLst>
                    <a:gd name="connsiteX0" fmla="*/ 0 w 245298"/>
                    <a:gd name="connsiteY0" fmla="*/ 0 h 266513"/>
                    <a:gd name="connsiteX1" fmla="*/ 245299 w 245298"/>
                    <a:gd name="connsiteY1" fmla="*/ 0 h 266513"/>
                    <a:gd name="connsiteX2" fmla="*/ 245299 w 245298"/>
                    <a:gd name="connsiteY2" fmla="*/ 266514 h 266513"/>
                    <a:gd name="connsiteX3" fmla="*/ 0 w 245298"/>
                    <a:gd name="connsiteY3" fmla="*/ 266514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65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6514"/>
                      </a:lnTo>
                      <a:lnTo>
                        <a:pt x="0" y="26651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0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1701241"/>
                <a:ext cx="245298" cy="257894"/>
                <a:chOff x="7573094" y="1701241"/>
                <a:chExt cx="245298" cy="257894"/>
              </a:xfrm>
              <a:solidFill>
                <a:srgbClr val="000000"/>
              </a:solidFill>
            </p:grpSpPr>
            <p:sp>
              <p:nvSpPr>
                <p:cNvPr id="3110" name="자유형: 도형 3109">
                  <a:extLst>
                    <a:ext uri="{FF2B5EF4-FFF2-40B4-BE49-F238E27FC236}">
                      <a16:creationId xmlns:a16="http://schemas.microsoft.com/office/drawing/2014/main" id="{5E6EECE1-8409-4DF3-A9B9-7F350C19BED7}"/>
                    </a:ext>
                  </a:extLst>
                </p:cNvPr>
                <p:cNvSpPr/>
                <p:nvPr/>
              </p:nvSpPr>
              <p:spPr>
                <a:xfrm>
                  <a:off x="7573094" y="1701241"/>
                  <a:ext cx="245298" cy="257894"/>
                </a:xfrm>
                <a:custGeom>
                  <a:avLst/>
                  <a:gdLst>
                    <a:gd name="connsiteX0" fmla="*/ 0 w 245298"/>
                    <a:gd name="connsiteY0" fmla="*/ 0 h 257894"/>
                    <a:gd name="connsiteX1" fmla="*/ 245299 w 245298"/>
                    <a:gd name="connsiteY1" fmla="*/ 0 h 257894"/>
                    <a:gd name="connsiteX2" fmla="*/ 245299 w 245298"/>
                    <a:gd name="connsiteY2" fmla="*/ 257895 h 257894"/>
                    <a:gd name="connsiteX3" fmla="*/ 0 w 245298"/>
                    <a:gd name="connsiteY3" fmla="*/ 257895 h 257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78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7895"/>
                      </a:lnTo>
                      <a:lnTo>
                        <a:pt x="0" y="25789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11" name="자유형: 도형 3110">
                  <a:extLst>
                    <a:ext uri="{FF2B5EF4-FFF2-40B4-BE49-F238E27FC236}">
                      <a16:creationId xmlns:a16="http://schemas.microsoft.com/office/drawing/2014/main" id="{4D1D1CFB-E778-487B-9509-EE9ED12AE535}"/>
                    </a:ext>
                  </a:extLst>
                </p:cNvPr>
                <p:cNvSpPr/>
                <p:nvPr/>
              </p:nvSpPr>
              <p:spPr>
                <a:xfrm>
                  <a:off x="7573094" y="1701241"/>
                  <a:ext cx="245298" cy="257894"/>
                </a:xfrm>
                <a:custGeom>
                  <a:avLst/>
                  <a:gdLst>
                    <a:gd name="connsiteX0" fmla="*/ 0 w 245298"/>
                    <a:gd name="connsiteY0" fmla="*/ 0 h 257894"/>
                    <a:gd name="connsiteX1" fmla="*/ 245299 w 245298"/>
                    <a:gd name="connsiteY1" fmla="*/ 0 h 257894"/>
                    <a:gd name="connsiteX2" fmla="*/ 245299 w 245298"/>
                    <a:gd name="connsiteY2" fmla="*/ 257895 h 257894"/>
                    <a:gd name="connsiteX3" fmla="*/ 0 w 245298"/>
                    <a:gd name="connsiteY3" fmla="*/ 257895 h 257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789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7895"/>
                      </a:lnTo>
                      <a:lnTo>
                        <a:pt x="0" y="257895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1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1702566"/>
                <a:ext cx="245298" cy="245298"/>
                <a:chOff x="7879386" y="1702566"/>
                <a:chExt cx="245298" cy="245298"/>
              </a:xfrm>
              <a:solidFill>
                <a:srgbClr val="000000"/>
              </a:solidFill>
            </p:grpSpPr>
            <p:sp>
              <p:nvSpPr>
                <p:cNvPr id="3113" name="자유형: 도형 3112">
                  <a:extLst>
                    <a:ext uri="{FF2B5EF4-FFF2-40B4-BE49-F238E27FC236}">
                      <a16:creationId xmlns:a16="http://schemas.microsoft.com/office/drawing/2014/main" id="{186D758D-8512-49BD-AB6B-C21F406B16B0}"/>
                    </a:ext>
                  </a:extLst>
                </p:cNvPr>
                <p:cNvSpPr/>
                <p:nvPr/>
              </p:nvSpPr>
              <p:spPr>
                <a:xfrm>
                  <a:off x="7879386" y="1702566"/>
                  <a:ext cx="245298" cy="245298"/>
                </a:xfrm>
                <a:custGeom>
                  <a:avLst/>
                  <a:gdLst>
                    <a:gd name="connsiteX0" fmla="*/ 0 w 245298"/>
                    <a:gd name="connsiteY0" fmla="*/ 0 h 245298"/>
                    <a:gd name="connsiteX1" fmla="*/ 245299 w 245298"/>
                    <a:gd name="connsiteY1" fmla="*/ 0 h 245298"/>
                    <a:gd name="connsiteX2" fmla="*/ 245299 w 245298"/>
                    <a:gd name="connsiteY2" fmla="*/ 245299 h 245298"/>
                    <a:gd name="connsiteX3" fmla="*/ 0 w 245298"/>
                    <a:gd name="connsiteY3" fmla="*/ 245299 h 245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52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5299"/>
                      </a:lnTo>
                      <a:lnTo>
                        <a:pt x="0" y="24529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14" name="자유형: 도형 3113">
                  <a:extLst>
                    <a:ext uri="{FF2B5EF4-FFF2-40B4-BE49-F238E27FC236}">
                      <a16:creationId xmlns:a16="http://schemas.microsoft.com/office/drawing/2014/main" id="{412A99F5-084C-454C-9B4B-41B3E015F300}"/>
                    </a:ext>
                  </a:extLst>
                </p:cNvPr>
                <p:cNvSpPr/>
                <p:nvPr/>
              </p:nvSpPr>
              <p:spPr>
                <a:xfrm>
                  <a:off x="7879386" y="1702566"/>
                  <a:ext cx="245298" cy="245298"/>
                </a:xfrm>
                <a:custGeom>
                  <a:avLst/>
                  <a:gdLst>
                    <a:gd name="connsiteX0" fmla="*/ 0 w 245298"/>
                    <a:gd name="connsiteY0" fmla="*/ 0 h 245298"/>
                    <a:gd name="connsiteX1" fmla="*/ 245299 w 245298"/>
                    <a:gd name="connsiteY1" fmla="*/ 0 h 245298"/>
                    <a:gd name="connsiteX2" fmla="*/ 245299 w 245298"/>
                    <a:gd name="connsiteY2" fmla="*/ 245299 h 245298"/>
                    <a:gd name="connsiteX3" fmla="*/ 0 w 245298"/>
                    <a:gd name="connsiteY3" fmla="*/ 245299 h 245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52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5299"/>
                      </a:lnTo>
                      <a:lnTo>
                        <a:pt x="0" y="24529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1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1693948"/>
                <a:ext cx="245298" cy="255906"/>
                <a:chOff x="8186341" y="1693948"/>
                <a:chExt cx="245298" cy="255906"/>
              </a:xfrm>
              <a:solidFill>
                <a:srgbClr val="000000"/>
              </a:solidFill>
            </p:grpSpPr>
            <p:sp>
              <p:nvSpPr>
                <p:cNvPr id="3116" name="자유형: 도형 3115">
                  <a:extLst>
                    <a:ext uri="{FF2B5EF4-FFF2-40B4-BE49-F238E27FC236}">
                      <a16:creationId xmlns:a16="http://schemas.microsoft.com/office/drawing/2014/main" id="{532A1FD0-67D8-47EF-BE23-B1581B9992DE}"/>
                    </a:ext>
                  </a:extLst>
                </p:cNvPr>
                <p:cNvSpPr/>
                <p:nvPr/>
              </p:nvSpPr>
              <p:spPr>
                <a:xfrm>
                  <a:off x="8186341" y="1693948"/>
                  <a:ext cx="245298" cy="255906"/>
                </a:xfrm>
                <a:custGeom>
                  <a:avLst/>
                  <a:gdLst>
                    <a:gd name="connsiteX0" fmla="*/ 0 w 245298"/>
                    <a:gd name="connsiteY0" fmla="*/ 0 h 255906"/>
                    <a:gd name="connsiteX1" fmla="*/ 245299 w 245298"/>
                    <a:gd name="connsiteY1" fmla="*/ 0 h 255906"/>
                    <a:gd name="connsiteX2" fmla="*/ 245299 w 245298"/>
                    <a:gd name="connsiteY2" fmla="*/ 255906 h 255906"/>
                    <a:gd name="connsiteX3" fmla="*/ 0 w 245298"/>
                    <a:gd name="connsiteY3" fmla="*/ 255906 h 255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59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5906"/>
                      </a:lnTo>
                      <a:lnTo>
                        <a:pt x="0" y="25590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17" name="자유형: 도형 3116">
                  <a:extLst>
                    <a:ext uri="{FF2B5EF4-FFF2-40B4-BE49-F238E27FC236}">
                      <a16:creationId xmlns:a16="http://schemas.microsoft.com/office/drawing/2014/main" id="{B15FD02A-02D8-4912-A3E1-84B8560EA8DE}"/>
                    </a:ext>
                  </a:extLst>
                </p:cNvPr>
                <p:cNvSpPr/>
                <p:nvPr/>
              </p:nvSpPr>
              <p:spPr>
                <a:xfrm>
                  <a:off x="8186341" y="1693948"/>
                  <a:ext cx="245298" cy="255906"/>
                </a:xfrm>
                <a:custGeom>
                  <a:avLst/>
                  <a:gdLst>
                    <a:gd name="connsiteX0" fmla="*/ 0 w 245298"/>
                    <a:gd name="connsiteY0" fmla="*/ 0 h 255906"/>
                    <a:gd name="connsiteX1" fmla="*/ 245299 w 245298"/>
                    <a:gd name="connsiteY1" fmla="*/ 0 h 255906"/>
                    <a:gd name="connsiteX2" fmla="*/ 245299 w 245298"/>
                    <a:gd name="connsiteY2" fmla="*/ 255906 h 255906"/>
                    <a:gd name="connsiteX3" fmla="*/ 0 w 245298"/>
                    <a:gd name="connsiteY3" fmla="*/ 255906 h 255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590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5906"/>
                      </a:lnTo>
                      <a:lnTo>
                        <a:pt x="0" y="25590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1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1700578"/>
                <a:ext cx="245298" cy="249276"/>
                <a:chOff x="8492632" y="1700578"/>
                <a:chExt cx="245298" cy="249276"/>
              </a:xfrm>
              <a:solidFill>
                <a:srgbClr val="000000"/>
              </a:solidFill>
            </p:grpSpPr>
            <p:sp>
              <p:nvSpPr>
                <p:cNvPr id="3119" name="자유형: 도형 3118">
                  <a:extLst>
                    <a:ext uri="{FF2B5EF4-FFF2-40B4-BE49-F238E27FC236}">
                      <a16:creationId xmlns:a16="http://schemas.microsoft.com/office/drawing/2014/main" id="{1F15324B-B816-404D-9453-21D785690140}"/>
                    </a:ext>
                  </a:extLst>
                </p:cNvPr>
                <p:cNvSpPr/>
                <p:nvPr/>
              </p:nvSpPr>
              <p:spPr>
                <a:xfrm>
                  <a:off x="8492632" y="1700578"/>
                  <a:ext cx="245298" cy="249276"/>
                </a:xfrm>
                <a:custGeom>
                  <a:avLst/>
                  <a:gdLst>
                    <a:gd name="connsiteX0" fmla="*/ 0 w 245298"/>
                    <a:gd name="connsiteY0" fmla="*/ 0 h 249276"/>
                    <a:gd name="connsiteX1" fmla="*/ 245299 w 245298"/>
                    <a:gd name="connsiteY1" fmla="*/ 0 h 249276"/>
                    <a:gd name="connsiteX2" fmla="*/ 245299 w 245298"/>
                    <a:gd name="connsiteY2" fmla="*/ 249276 h 249276"/>
                    <a:gd name="connsiteX3" fmla="*/ 0 w 245298"/>
                    <a:gd name="connsiteY3" fmla="*/ 249276 h 249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927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9276"/>
                      </a:lnTo>
                      <a:lnTo>
                        <a:pt x="0" y="24927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20" name="자유형: 도형 3119">
                  <a:extLst>
                    <a:ext uri="{FF2B5EF4-FFF2-40B4-BE49-F238E27FC236}">
                      <a16:creationId xmlns:a16="http://schemas.microsoft.com/office/drawing/2014/main" id="{295BFC83-FAEB-42E0-8914-0A5E81C9DB51}"/>
                    </a:ext>
                  </a:extLst>
                </p:cNvPr>
                <p:cNvSpPr/>
                <p:nvPr/>
              </p:nvSpPr>
              <p:spPr>
                <a:xfrm>
                  <a:off x="8492632" y="1700578"/>
                  <a:ext cx="245298" cy="249276"/>
                </a:xfrm>
                <a:custGeom>
                  <a:avLst/>
                  <a:gdLst>
                    <a:gd name="connsiteX0" fmla="*/ 0 w 245298"/>
                    <a:gd name="connsiteY0" fmla="*/ 0 h 249276"/>
                    <a:gd name="connsiteX1" fmla="*/ 245299 w 245298"/>
                    <a:gd name="connsiteY1" fmla="*/ 0 h 249276"/>
                    <a:gd name="connsiteX2" fmla="*/ 245299 w 245298"/>
                    <a:gd name="connsiteY2" fmla="*/ 249276 h 249276"/>
                    <a:gd name="connsiteX3" fmla="*/ 0 w 245298"/>
                    <a:gd name="connsiteY3" fmla="*/ 249276 h 249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927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9276"/>
                      </a:lnTo>
                      <a:lnTo>
                        <a:pt x="0" y="24927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2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1699252"/>
                <a:ext cx="245298" cy="256568"/>
                <a:chOff x="8799587" y="1699252"/>
                <a:chExt cx="245298" cy="256568"/>
              </a:xfrm>
              <a:solidFill>
                <a:srgbClr val="000000"/>
              </a:solidFill>
            </p:grpSpPr>
            <p:sp>
              <p:nvSpPr>
                <p:cNvPr id="3122" name="자유형: 도형 3121">
                  <a:extLst>
                    <a:ext uri="{FF2B5EF4-FFF2-40B4-BE49-F238E27FC236}">
                      <a16:creationId xmlns:a16="http://schemas.microsoft.com/office/drawing/2014/main" id="{F53AE23F-E233-4DC2-8743-75689B311621}"/>
                    </a:ext>
                  </a:extLst>
                </p:cNvPr>
                <p:cNvSpPr/>
                <p:nvPr/>
              </p:nvSpPr>
              <p:spPr>
                <a:xfrm>
                  <a:off x="8799587" y="1699252"/>
                  <a:ext cx="245298" cy="256568"/>
                </a:xfrm>
                <a:custGeom>
                  <a:avLst/>
                  <a:gdLst>
                    <a:gd name="connsiteX0" fmla="*/ 0 w 245298"/>
                    <a:gd name="connsiteY0" fmla="*/ 0 h 256568"/>
                    <a:gd name="connsiteX1" fmla="*/ 245299 w 245298"/>
                    <a:gd name="connsiteY1" fmla="*/ 0 h 256568"/>
                    <a:gd name="connsiteX2" fmla="*/ 245299 w 245298"/>
                    <a:gd name="connsiteY2" fmla="*/ 256569 h 256568"/>
                    <a:gd name="connsiteX3" fmla="*/ 0 w 245298"/>
                    <a:gd name="connsiteY3" fmla="*/ 256569 h 25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65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6569"/>
                      </a:lnTo>
                      <a:lnTo>
                        <a:pt x="0" y="25656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23" name="자유형: 도형 3122">
                  <a:extLst>
                    <a:ext uri="{FF2B5EF4-FFF2-40B4-BE49-F238E27FC236}">
                      <a16:creationId xmlns:a16="http://schemas.microsoft.com/office/drawing/2014/main" id="{257005A5-6D97-4D11-9729-FF212B4D8186}"/>
                    </a:ext>
                  </a:extLst>
                </p:cNvPr>
                <p:cNvSpPr/>
                <p:nvPr/>
              </p:nvSpPr>
              <p:spPr>
                <a:xfrm>
                  <a:off x="8799587" y="1699252"/>
                  <a:ext cx="245298" cy="256568"/>
                </a:xfrm>
                <a:custGeom>
                  <a:avLst/>
                  <a:gdLst>
                    <a:gd name="connsiteX0" fmla="*/ 0 w 245298"/>
                    <a:gd name="connsiteY0" fmla="*/ 0 h 256568"/>
                    <a:gd name="connsiteX1" fmla="*/ 245299 w 245298"/>
                    <a:gd name="connsiteY1" fmla="*/ 0 h 256568"/>
                    <a:gd name="connsiteX2" fmla="*/ 245299 w 245298"/>
                    <a:gd name="connsiteY2" fmla="*/ 256569 h 256568"/>
                    <a:gd name="connsiteX3" fmla="*/ 0 w 245298"/>
                    <a:gd name="connsiteY3" fmla="*/ 256569 h 25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65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6569"/>
                      </a:lnTo>
                      <a:lnTo>
                        <a:pt x="0" y="25656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2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1695274"/>
                <a:ext cx="245298" cy="246624"/>
                <a:chOff x="9105879" y="1695274"/>
                <a:chExt cx="245298" cy="246624"/>
              </a:xfrm>
              <a:solidFill>
                <a:srgbClr val="000000"/>
              </a:solidFill>
            </p:grpSpPr>
            <p:sp>
              <p:nvSpPr>
                <p:cNvPr id="3125" name="자유형: 도형 3124">
                  <a:extLst>
                    <a:ext uri="{FF2B5EF4-FFF2-40B4-BE49-F238E27FC236}">
                      <a16:creationId xmlns:a16="http://schemas.microsoft.com/office/drawing/2014/main" id="{7C286AF5-AF38-41F5-B581-5516907656CA}"/>
                    </a:ext>
                  </a:extLst>
                </p:cNvPr>
                <p:cNvSpPr/>
                <p:nvPr/>
              </p:nvSpPr>
              <p:spPr>
                <a:xfrm>
                  <a:off x="9105879" y="1695274"/>
                  <a:ext cx="245298" cy="246624"/>
                </a:xfrm>
                <a:custGeom>
                  <a:avLst/>
                  <a:gdLst>
                    <a:gd name="connsiteX0" fmla="*/ 0 w 245298"/>
                    <a:gd name="connsiteY0" fmla="*/ 0 h 246624"/>
                    <a:gd name="connsiteX1" fmla="*/ 245299 w 245298"/>
                    <a:gd name="connsiteY1" fmla="*/ 0 h 246624"/>
                    <a:gd name="connsiteX2" fmla="*/ 245299 w 245298"/>
                    <a:gd name="connsiteY2" fmla="*/ 246624 h 246624"/>
                    <a:gd name="connsiteX3" fmla="*/ 0 w 245298"/>
                    <a:gd name="connsiteY3" fmla="*/ 246624 h 246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662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6624"/>
                      </a:lnTo>
                      <a:lnTo>
                        <a:pt x="0" y="2466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26" name="자유형: 도형 3125">
                  <a:extLst>
                    <a:ext uri="{FF2B5EF4-FFF2-40B4-BE49-F238E27FC236}">
                      <a16:creationId xmlns:a16="http://schemas.microsoft.com/office/drawing/2014/main" id="{E0657865-9087-4F77-AA2D-159C7343ED10}"/>
                    </a:ext>
                  </a:extLst>
                </p:cNvPr>
                <p:cNvSpPr/>
                <p:nvPr/>
              </p:nvSpPr>
              <p:spPr>
                <a:xfrm>
                  <a:off x="9105879" y="1695274"/>
                  <a:ext cx="245298" cy="246624"/>
                </a:xfrm>
                <a:custGeom>
                  <a:avLst/>
                  <a:gdLst>
                    <a:gd name="connsiteX0" fmla="*/ 0 w 245298"/>
                    <a:gd name="connsiteY0" fmla="*/ 0 h 246624"/>
                    <a:gd name="connsiteX1" fmla="*/ 245299 w 245298"/>
                    <a:gd name="connsiteY1" fmla="*/ 0 h 246624"/>
                    <a:gd name="connsiteX2" fmla="*/ 245299 w 245298"/>
                    <a:gd name="connsiteY2" fmla="*/ 246624 h 246624"/>
                    <a:gd name="connsiteX3" fmla="*/ 0 w 245298"/>
                    <a:gd name="connsiteY3" fmla="*/ 246624 h 246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662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6624"/>
                      </a:lnTo>
                      <a:lnTo>
                        <a:pt x="0" y="24662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2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1677374"/>
                <a:ext cx="245298" cy="229387"/>
                <a:chOff x="9412833" y="1677374"/>
                <a:chExt cx="245298" cy="229387"/>
              </a:xfrm>
              <a:solidFill>
                <a:srgbClr val="000000"/>
              </a:solidFill>
            </p:grpSpPr>
            <p:sp>
              <p:nvSpPr>
                <p:cNvPr id="3128" name="자유형: 도형 3127">
                  <a:extLst>
                    <a:ext uri="{FF2B5EF4-FFF2-40B4-BE49-F238E27FC236}">
                      <a16:creationId xmlns:a16="http://schemas.microsoft.com/office/drawing/2014/main" id="{6C5265B3-FB42-4F28-B1EC-68707C99E43A}"/>
                    </a:ext>
                  </a:extLst>
                </p:cNvPr>
                <p:cNvSpPr/>
                <p:nvPr/>
              </p:nvSpPr>
              <p:spPr>
                <a:xfrm>
                  <a:off x="9412833" y="1677374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29" name="자유형: 도형 3128">
                  <a:extLst>
                    <a:ext uri="{FF2B5EF4-FFF2-40B4-BE49-F238E27FC236}">
                      <a16:creationId xmlns:a16="http://schemas.microsoft.com/office/drawing/2014/main" id="{7E3786B4-2E78-4C6E-BAEB-A983AE5608E5}"/>
                    </a:ext>
                  </a:extLst>
                </p:cNvPr>
                <p:cNvSpPr/>
                <p:nvPr/>
              </p:nvSpPr>
              <p:spPr>
                <a:xfrm>
                  <a:off x="9412833" y="1677374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3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1670744"/>
                <a:ext cx="245298" cy="234691"/>
                <a:chOff x="9719125" y="1670744"/>
                <a:chExt cx="245298" cy="234691"/>
              </a:xfrm>
              <a:solidFill>
                <a:srgbClr val="000000"/>
              </a:solidFill>
            </p:grpSpPr>
            <p:sp>
              <p:nvSpPr>
                <p:cNvPr id="3131" name="자유형: 도형 3130">
                  <a:extLst>
                    <a:ext uri="{FF2B5EF4-FFF2-40B4-BE49-F238E27FC236}">
                      <a16:creationId xmlns:a16="http://schemas.microsoft.com/office/drawing/2014/main" id="{100AD7FC-EF59-43B9-BD64-DB176EE0ECA8}"/>
                    </a:ext>
                  </a:extLst>
                </p:cNvPr>
                <p:cNvSpPr/>
                <p:nvPr/>
              </p:nvSpPr>
              <p:spPr>
                <a:xfrm>
                  <a:off x="9719125" y="1670744"/>
                  <a:ext cx="245298" cy="234691"/>
                </a:xfrm>
                <a:custGeom>
                  <a:avLst/>
                  <a:gdLst>
                    <a:gd name="connsiteX0" fmla="*/ 0 w 245298"/>
                    <a:gd name="connsiteY0" fmla="*/ 0 h 234691"/>
                    <a:gd name="connsiteX1" fmla="*/ 245299 w 245298"/>
                    <a:gd name="connsiteY1" fmla="*/ 0 h 234691"/>
                    <a:gd name="connsiteX2" fmla="*/ 245299 w 245298"/>
                    <a:gd name="connsiteY2" fmla="*/ 234691 h 234691"/>
                    <a:gd name="connsiteX3" fmla="*/ 0 w 245298"/>
                    <a:gd name="connsiteY3" fmla="*/ 234691 h 234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469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4691"/>
                      </a:lnTo>
                      <a:lnTo>
                        <a:pt x="0" y="23469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32" name="자유형: 도형 3131">
                  <a:extLst>
                    <a:ext uri="{FF2B5EF4-FFF2-40B4-BE49-F238E27FC236}">
                      <a16:creationId xmlns:a16="http://schemas.microsoft.com/office/drawing/2014/main" id="{DEC4DC46-737F-48BC-A356-389794DE1CB4}"/>
                    </a:ext>
                  </a:extLst>
                </p:cNvPr>
                <p:cNvSpPr/>
                <p:nvPr/>
              </p:nvSpPr>
              <p:spPr>
                <a:xfrm>
                  <a:off x="9719125" y="1670744"/>
                  <a:ext cx="245298" cy="234691"/>
                </a:xfrm>
                <a:custGeom>
                  <a:avLst/>
                  <a:gdLst>
                    <a:gd name="connsiteX0" fmla="*/ 0 w 245298"/>
                    <a:gd name="connsiteY0" fmla="*/ 0 h 234691"/>
                    <a:gd name="connsiteX1" fmla="*/ 245299 w 245298"/>
                    <a:gd name="connsiteY1" fmla="*/ 0 h 234691"/>
                    <a:gd name="connsiteX2" fmla="*/ 245299 w 245298"/>
                    <a:gd name="connsiteY2" fmla="*/ 234691 h 234691"/>
                    <a:gd name="connsiteX3" fmla="*/ 0 w 245298"/>
                    <a:gd name="connsiteY3" fmla="*/ 234691 h 234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469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4691"/>
                      </a:lnTo>
                      <a:lnTo>
                        <a:pt x="0" y="23469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3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1678700"/>
                <a:ext cx="245298" cy="224083"/>
                <a:chOff x="10026080" y="1678700"/>
                <a:chExt cx="245298" cy="224083"/>
              </a:xfrm>
              <a:solidFill>
                <a:srgbClr val="000000"/>
              </a:solidFill>
            </p:grpSpPr>
            <p:sp>
              <p:nvSpPr>
                <p:cNvPr id="3134" name="자유형: 도형 3133">
                  <a:extLst>
                    <a:ext uri="{FF2B5EF4-FFF2-40B4-BE49-F238E27FC236}">
                      <a16:creationId xmlns:a16="http://schemas.microsoft.com/office/drawing/2014/main" id="{A31A795B-2C49-49EB-BAA6-A10456A29334}"/>
                    </a:ext>
                  </a:extLst>
                </p:cNvPr>
                <p:cNvSpPr/>
                <p:nvPr/>
              </p:nvSpPr>
              <p:spPr>
                <a:xfrm>
                  <a:off x="10026080" y="1678700"/>
                  <a:ext cx="245298" cy="224083"/>
                </a:xfrm>
                <a:custGeom>
                  <a:avLst/>
                  <a:gdLst>
                    <a:gd name="connsiteX0" fmla="*/ 0 w 245298"/>
                    <a:gd name="connsiteY0" fmla="*/ 0 h 224083"/>
                    <a:gd name="connsiteX1" fmla="*/ 245299 w 245298"/>
                    <a:gd name="connsiteY1" fmla="*/ 0 h 224083"/>
                    <a:gd name="connsiteX2" fmla="*/ 245299 w 245298"/>
                    <a:gd name="connsiteY2" fmla="*/ 224084 h 224083"/>
                    <a:gd name="connsiteX3" fmla="*/ 0 w 245298"/>
                    <a:gd name="connsiteY3" fmla="*/ 224084 h 224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40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4084"/>
                      </a:lnTo>
                      <a:lnTo>
                        <a:pt x="0" y="22408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35" name="자유형: 도형 3134">
                  <a:extLst>
                    <a:ext uri="{FF2B5EF4-FFF2-40B4-BE49-F238E27FC236}">
                      <a16:creationId xmlns:a16="http://schemas.microsoft.com/office/drawing/2014/main" id="{A7436A94-03D4-46F2-9E8E-E2DFAA64F18A}"/>
                    </a:ext>
                  </a:extLst>
                </p:cNvPr>
                <p:cNvSpPr/>
                <p:nvPr/>
              </p:nvSpPr>
              <p:spPr>
                <a:xfrm>
                  <a:off x="10026080" y="1678700"/>
                  <a:ext cx="245298" cy="224083"/>
                </a:xfrm>
                <a:custGeom>
                  <a:avLst/>
                  <a:gdLst>
                    <a:gd name="connsiteX0" fmla="*/ 0 w 245298"/>
                    <a:gd name="connsiteY0" fmla="*/ 0 h 224083"/>
                    <a:gd name="connsiteX1" fmla="*/ 245299 w 245298"/>
                    <a:gd name="connsiteY1" fmla="*/ 0 h 224083"/>
                    <a:gd name="connsiteX2" fmla="*/ 245299 w 245298"/>
                    <a:gd name="connsiteY2" fmla="*/ 224084 h 224083"/>
                    <a:gd name="connsiteX3" fmla="*/ 0 w 245298"/>
                    <a:gd name="connsiteY3" fmla="*/ 224084 h 224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40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4084"/>
                      </a:lnTo>
                      <a:lnTo>
                        <a:pt x="0" y="22408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3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1676048"/>
                <a:ext cx="245298" cy="228724"/>
                <a:chOff x="10333034" y="1676048"/>
                <a:chExt cx="245298" cy="228724"/>
              </a:xfrm>
              <a:solidFill>
                <a:srgbClr val="000000"/>
              </a:solidFill>
            </p:grpSpPr>
            <p:sp>
              <p:nvSpPr>
                <p:cNvPr id="3137" name="자유형: 도형 3136">
                  <a:extLst>
                    <a:ext uri="{FF2B5EF4-FFF2-40B4-BE49-F238E27FC236}">
                      <a16:creationId xmlns:a16="http://schemas.microsoft.com/office/drawing/2014/main" id="{E4CDDB9E-A44A-4F1B-91B3-39F313B6C7D2}"/>
                    </a:ext>
                  </a:extLst>
                </p:cNvPr>
                <p:cNvSpPr/>
                <p:nvPr/>
              </p:nvSpPr>
              <p:spPr>
                <a:xfrm>
                  <a:off x="10333034" y="1676048"/>
                  <a:ext cx="245298" cy="228724"/>
                </a:xfrm>
                <a:custGeom>
                  <a:avLst/>
                  <a:gdLst>
                    <a:gd name="connsiteX0" fmla="*/ 0 w 245298"/>
                    <a:gd name="connsiteY0" fmla="*/ 0 h 228724"/>
                    <a:gd name="connsiteX1" fmla="*/ 245298 w 245298"/>
                    <a:gd name="connsiteY1" fmla="*/ 0 h 228724"/>
                    <a:gd name="connsiteX2" fmla="*/ 245298 w 245298"/>
                    <a:gd name="connsiteY2" fmla="*/ 228724 h 228724"/>
                    <a:gd name="connsiteX3" fmla="*/ 0 w 245298"/>
                    <a:gd name="connsiteY3" fmla="*/ 228724 h 22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872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8724"/>
                      </a:lnTo>
                      <a:lnTo>
                        <a:pt x="0" y="2287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38" name="자유형: 도형 3137">
                  <a:extLst>
                    <a:ext uri="{FF2B5EF4-FFF2-40B4-BE49-F238E27FC236}">
                      <a16:creationId xmlns:a16="http://schemas.microsoft.com/office/drawing/2014/main" id="{7D995424-F396-4819-BDD3-A63392764E59}"/>
                    </a:ext>
                  </a:extLst>
                </p:cNvPr>
                <p:cNvSpPr/>
                <p:nvPr/>
              </p:nvSpPr>
              <p:spPr>
                <a:xfrm>
                  <a:off x="10333034" y="1676048"/>
                  <a:ext cx="245298" cy="228724"/>
                </a:xfrm>
                <a:custGeom>
                  <a:avLst/>
                  <a:gdLst>
                    <a:gd name="connsiteX0" fmla="*/ 0 w 245298"/>
                    <a:gd name="connsiteY0" fmla="*/ 0 h 228724"/>
                    <a:gd name="connsiteX1" fmla="*/ 245298 w 245298"/>
                    <a:gd name="connsiteY1" fmla="*/ 0 h 228724"/>
                    <a:gd name="connsiteX2" fmla="*/ 245298 w 245298"/>
                    <a:gd name="connsiteY2" fmla="*/ 228724 h 228724"/>
                    <a:gd name="connsiteX3" fmla="*/ 0 w 245298"/>
                    <a:gd name="connsiteY3" fmla="*/ 228724 h 22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872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8724"/>
                      </a:lnTo>
                      <a:lnTo>
                        <a:pt x="0" y="22872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3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1654833"/>
                <a:ext cx="245298" cy="216790"/>
                <a:chOff x="10639326" y="1654833"/>
                <a:chExt cx="245298" cy="216790"/>
              </a:xfrm>
              <a:solidFill>
                <a:srgbClr val="000000"/>
              </a:solidFill>
            </p:grpSpPr>
            <p:sp>
              <p:nvSpPr>
                <p:cNvPr id="3140" name="자유형: 도형 3139">
                  <a:extLst>
                    <a:ext uri="{FF2B5EF4-FFF2-40B4-BE49-F238E27FC236}">
                      <a16:creationId xmlns:a16="http://schemas.microsoft.com/office/drawing/2014/main" id="{8580652C-4AB8-418A-8D12-3F8AC1E2A71A}"/>
                    </a:ext>
                  </a:extLst>
                </p:cNvPr>
                <p:cNvSpPr/>
                <p:nvPr/>
              </p:nvSpPr>
              <p:spPr>
                <a:xfrm>
                  <a:off x="10639326" y="1654833"/>
                  <a:ext cx="245298" cy="216790"/>
                </a:xfrm>
                <a:custGeom>
                  <a:avLst/>
                  <a:gdLst>
                    <a:gd name="connsiteX0" fmla="*/ 0 w 245298"/>
                    <a:gd name="connsiteY0" fmla="*/ 0 h 216790"/>
                    <a:gd name="connsiteX1" fmla="*/ 245299 w 245298"/>
                    <a:gd name="connsiteY1" fmla="*/ 0 h 216790"/>
                    <a:gd name="connsiteX2" fmla="*/ 245299 w 245298"/>
                    <a:gd name="connsiteY2" fmla="*/ 216791 h 216790"/>
                    <a:gd name="connsiteX3" fmla="*/ 0 w 245298"/>
                    <a:gd name="connsiteY3" fmla="*/ 216791 h 21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7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791"/>
                      </a:lnTo>
                      <a:lnTo>
                        <a:pt x="0" y="21679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41" name="자유형: 도형 3140">
                  <a:extLst>
                    <a:ext uri="{FF2B5EF4-FFF2-40B4-BE49-F238E27FC236}">
                      <a16:creationId xmlns:a16="http://schemas.microsoft.com/office/drawing/2014/main" id="{3F227ED0-F677-46D6-BEC9-F828BCCA3F99}"/>
                    </a:ext>
                  </a:extLst>
                </p:cNvPr>
                <p:cNvSpPr/>
                <p:nvPr/>
              </p:nvSpPr>
              <p:spPr>
                <a:xfrm>
                  <a:off x="10639326" y="1654833"/>
                  <a:ext cx="245298" cy="216790"/>
                </a:xfrm>
                <a:custGeom>
                  <a:avLst/>
                  <a:gdLst>
                    <a:gd name="connsiteX0" fmla="*/ 0 w 245298"/>
                    <a:gd name="connsiteY0" fmla="*/ 0 h 216790"/>
                    <a:gd name="connsiteX1" fmla="*/ 245299 w 245298"/>
                    <a:gd name="connsiteY1" fmla="*/ 0 h 216790"/>
                    <a:gd name="connsiteX2" fmla="*/ 245299 w 245298"/>
                    <a:gd name="connsiteY2" fmla="*/ 216791 h 216790"/>
                    <a:gd name="connsiteX3" fmla="*/ 0 w 245298"/>
                    <a:gd name="connsiteY3" fmla="*/ 216791 h 21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67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6791"/>
                      </a:lnTo>
                      <a:lnTo>
                        <a:pt x="0" y="21679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4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1642236"/>
                <a:ext cx="245298" cy="218116"/>
                <a:chOff x="10946281" y="1642236"/>
                <a:chExt cx="245298" cy="218116"/>
              </a:xfrm>
              <a:solidFill>
                <a:srgbClr val="000000"/>
              </a:solidFill>
            </p:grpSpPr>
            <p:sp>
              <p:nvSpPr>
                <p:cNvPr id="3143" name="자유형: 도형 3142">
                  <a:extLst>
                    <a:ext uri="{FF2B5EF4-FFF2-40B4-BE49-F238E27FC236}">
                      <a16:creationId xmlns:a16="http://schemas.microsoft.com/office/drawing/2014/main" id="{83C2A394-A7C3-441A-92A6-2FB82B99FE6B}"/>
                    </a:ext>
                  </a:extLst>
                </p:cNvPr>
                <p:cNvSpPr/>
                <p:nvPr/>
              </p:nvSpPr>
              <p:spPr>
                <a:xfrm>
                  <a:off x="10946281" y="1642236"/>
                  <a:ext cx="245298" cy="218116"/>
                </a:xfrm>
                <a:custGeom>
                  <a:avLst/>
                  <a:gdLst>
                    <a:gd name="connsiteX0" fmla="*/ 0 w 245298"/>
                    <a:gd name="connsiteY0" fmla="*/ 0 h 218116"/>
                    <a:gd name="connsiteX1" fmla="*/ 245298 w 245298"/>
                    <a:gd name="connsiteY1" fmla="*/ 0 h 218116"/>
                    <a:gd name="connsiteX2" fmla="*/ 245298 w 245298"/>
                    <a:gd name="connsiteY2" fmla="*/ 218117 h 218116"/>
                    <a:gd name="connsiteX3" fmla="*/ 0 w 245298"/>
                    <a:gd name="connsiteY3" fmla="*/ 218117 h 21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1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8117"/>
                      </a:lnTo>
                      <a:lnTo>
                        <a:pt x="0" y="21811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44" name="자유형: 도형 3143">
                  <a:extLst>
                    <a:ext uri="{FF2B5EF4-FFF2-40B4-BE49-F238E27FC236}">
                      <a16:creationId xmlns:a16="http://schemas.microsoft.com/office/drawing/2014/main" id="{7425F0ED-B22E-4DD1-BB25-E8729555F5D1}"/>
                    </a:ext>
                  </a:extLst>
                </p:cNvPr>
                <p:cNvSpPr/>
                <p:nvPr/>
              </p:nvSpPr>
              <p:spPr>
                <a:xfrm>
                  <a:off x="10946281" y="1642236"/>
                  <a:ext cx="245298" cy="218116"/>
                </a:xfrm>
                <a:custGeom>
                  <a:avLst/>
                  <a:gdLst>
                    <a:gd name="connsiteX0" fmla="*/ 0 w 245298"/>
                    <a:gd name="connsiteY0" fmla="*/ 0 h 218116"/>
                    <a:gd name="connsiteX1" fmla="*/ 245298 w 245298"/>
                    <a:gd name="connsiteY1" fmla="*/ 0 h 218116"/>
                    <a:gd name="connsiteX2" fmla="*/ 245298 w 245298"/>
                    <a:gd name="connsiteY2" fmla="*/ 218117 h 218116"/>
                    <a:gd name="connsiteX3" fmla="*/ 0 w 245298"/>
                    <a:gd name="connsiteY3" fmla="*/ 218117 h 21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81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18117"/>
                      </a:lnTo>
                      <a:lnTo>
                        <a:pt x="0" y="21811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4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1656822"/>
                <a:ext cx="245298" cy="229387"/>
                <a:chOff x="11252572" y="1656822"/>
                <a:chExt cx="245298" cy="229387"/>
              </a:xfrm>
              <a:solidFill>
                <a:srgbClr val="000000"/>
              </a:solidFill>
            </p:grpSpPr>
            <p:sp>
              <p:nvSpPr>
                <p:cNvPr id="3146" name="자유형: 도형 3145">
                  <a:extLst>
                    <a:ext uri="{FF2B5EF4-FFF2-40B4-BE49-F238E27FC236}">
                      <a16:creationId xmlns:a16="http://schemas.microsoft.com/office/drawing/2014/main" id="{B2BAE065-D1B5-49D9-B233-825FCD626EF5}"/>
                    </a:ext>
                  </a:extLst>
                </p:cNvPr>
                <p:cNvSpPr/>
                <p:nvPr/>
              </p:nvSpPr>
              <p:spPr>
                <a:xfrm>
                  <a:off x="11252572" y="1656822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47" name="자유형: 도형 3146">
                  <a:extLst>
                    <a:ext uri="{FF2B5EF4-FFF2-40B4-BE49-F238E27FC236}">
                      <a16:creationId xmlns:a16="http://schemas.microsoft.com/office/drawing/2014/main" id="{155F3BA1-5506-4E53-9B9F-5137B1EC69B3}"/>
                    </a:ext>
                  </a:extLst>
                </p:cNvPr>
                <p:cNvSpPr/>
                <p:nvPr/>
              </p:nvSpPr>
              <p:spPr>
                <a:xfrm>
                  <a:off x="11252572" y="1656822"/>
                  <a:ext cx="245298" cy="229387"/>
                </a:xfrm>
                <a:custGeom>
                  <a:avLst/>
                  <a:gdLst>
                    <a:gd name="connsiteX0" fmla="*/ 0 w 245298"/>
                    <a:gd name="connsiteY0" fmla="*/ 0 h 229387"/>
                    <a:gd name="connsiteX1" fmla="*/ 245299 w 245298"/>
                    <a:gd name="connsiteY1" fmla="*/ 0 h 229387"/>
                    <a:gd name="connsiteX2" fmla="*/ 245299 w 245298"/>
                    <a:gd name="connsiteY2" fmla="*/ 229387 h 229387"/>
                    <a:gd name="connsiteX3" fmla="*/ 0 w 245298"/>
                    <a:gd name="connsiteY3" fmla="*/ 229387 h 229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938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9387"/>
                      </a:lnTo>
                      <a:lnTo>
                        <a:pt x="0" y="22938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4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1646877"/>
                <a:ext cx="245298" cy="222094"/>
                <a:chOff x="11559527" y="1646877"/>
                <a:chExt cx="245298" cy="222094"/>
              </a:xfrm>
              <a:solidFill>
                <a:srgbClr val="000000"/>
              </a:solidFill>
            </p:grpSpPr>
            <p:sp>
              <p:nvSpPr>
                <p:cNvPr id="3149" name="자유형: 도형 3148">
                  <a:extLst>
                    <a:ext uri="{FF2B5EF4-FFF2-40B4-BE49-F238E27FC236}">
                      <a16:creationId xmlns:a16="http://schemas.microsoft.com/office/drawing/2014/main" id="{02E6E553-5A87-41A6-879D-AF7C5AE20F50}"/>
                    </a:ext>
                  </a:extLst>
                </p:cNvPr>
                <p:cNvSpPr/>
                <p:nvPr/>
              </p:nvSpPr>
              <p:spPr>
                <a:xfrm>
                  <a:off x="11559527" y="1646877"/>
                  <a:ext cx="245298" cy="222094"/>
                </a:xfrm>
                <a:custGeom>
                  <a:avLst/>
                  <a:gdLst>
                    <a:gd name="connsiteX0" fmla="*/ 0 w 245298"/>
                    <a:gd name="connsiteY0" fmla="*/ 0 h 222094"/>
                    <a:gd name="connsiteX1" fmla="*/ 245298 w 245298"/>
                    <a:gd name="connsiteY1" fmla="*/ 0 h 222094"/>
                    <a:gd name="connsiteX2" fmla="*/ 245298 w 245298"/>
                    <a:gd name="connsiteY2" fmla="*/ 222095 h 222094"/>
                    <a:gd name="connsiteX3" fmla="*/ 0 w 245298"/>
                    <a:gd name="connsiteY3" fmla="*/ 222095 h 22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0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2095"/>
                      </a:lnTo>
                      <a:lnTo>
                        <a:pt x="0" y="22209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50" name="자유형: 도형 3149">
                  <a:extLst>
                    <a:ext uri="{FF2B5EF4-FFF2-40B4-BE49-F238E27FC236}">
                      <a16:creationId xmlns:a16="http://schemas.microsoft.com/office/drawing/2014/main" id="{0943986E-7D04-47D9-B84C-9BA38C7B2698}"/>
                    </a:ext>
                  </a:extLst>
                </p:cNvPr>
                <p:cNvSpPr/>
                <p:nvPr/>
              </p:nvSpPr>
              <p:spPr>
                <a:xfrm>
                  <a:off x="11559527" y="1646877"/>
                  <a:ext cx="245298" cy="222094"/>
                </a:xfrm>
                <a:custGeom>
                  <a:avLst/>
                  <a:gdLst>
                    <a:gd name="connsiteX0" fmla="*/ 0 w 245298"/>
                    <a:gd name="connsiteY0" fmla="*/ 0 h 222094"/>
                    <a:gd name="connsiteX1" fmla="*/ 245298 w 245298"/>
                    <a:gd name="connsiteY1" fmla="*/ 0 h 222094"/>
                    <a:gd name="connsiteX2" fmla="*/ 245298 w 245298"/>
                    <a:gd name="connsiteY2" fmla="*/ 222095 h 222094"/>
                    <a:gd name="connsiteX3" fmla="*/ 0 w 245298"/>
                    <a:gd name="connsiteY3" fmla="*/ 222095 h 22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209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22095"/>
                      </a:lnTo>
                      <a:lnTo>
                        <a:pt x="0" y="222095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5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1650192"/>
                <a:ext cx="245298" cy="225409"/>
                <a:chOff x="11865819" y="1650192"/>
                <a:chExt cx="245298" cy="225409"/>
              </a:xfrm>
              <a:solidFill>
                <a:srgbClr val="000000"/>
              </a:solidFill>
            </p:grpSpPr>
            <p:sp>
              <p:nvSpPr>
                <p:cNvPr id="3152" name="자유형: 도형 3151">
                  <a:extLst>
                    <a:ext uri="{FF2B5EF4-FFF2-40B4-BE49-F238E27FC236}">
                      <a16:creationId xmlns:a16="http://schemas.microsoft.com/office/drawing/2014/main" id="{2086D8CA-4998-451F-9C9E-A4CCA1F49840}"/>
                    </a:ext>
                  </a:extLst>
                </p:cNvPr>
                <p:cNvSpPr/>
                <p:nvPr/>
              </p:nvSpPr>
              <p:spPr>
                <a:xfrm>
                  <a:off x="11865819" y="1650192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09 h 225409"/>
                    <a:gd name="connsiteX3" fmla="*/ 0 w 245298"/>
                    <a:gd name="connsiteY3" fmla="*/ 225409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09"/>
                      </a:lnTo>
                      <a:lnTo>
                        <a:pt x="0" y="22540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53" name="자유형: 도형 3152">
                  <a:extLst>
                    <a:ext uri="{FF2B5EF4-FFF2-40B4-BE49-F238E27FC236}">
                      <a16:creationId xmlns:a16="http://schemas.microsoft.com/office/drawing/2014/main" id="{4BB559D0-888F-4154-8175-59AB4160A1EE}"/>
                    </a:ext>
                  </a:extLst>
                </p:cNvPr>
                <p:cNvSpPr/>
                <p:nvPr/>
              </p:nvSpPr>
              <p:spPr>
                <a:xfrm>
                  <a:off x="11865819" y="1650192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09 h 225409"/>
                    <a:gd name="connsiteX3" fmla="*/ 0 w 245298"/>
                    <a:gd name="connsiteY3" fmla="*/ 225409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09"/>
                      </a:lnTo>
                      <a:lnTo>
                        <a:pt x="0" y="22540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5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1491742"/>
                <a:ext cx="245298" cy="242646"/>
                <a:chOff x="6652893" y="1491742"/>
                <a:chExt cx="245298" cy="242646"/>
              </a:xfrm>
              <a:solidFill>
                <a:srgbClr val="000000"/>
              </a:solidFill>
            </p:grpSpPr>
            <p:sp>
              <p:nvSpPr>
                <p:cNvPr id="3155" name="자유형: 도형 3154">
                  <a:extLst>
                    <a:ext uri="{FF2B5EF4-FFF2-40B4-BE49-F238E27FC236}">
                      <a16:creationId xmlns:a16="http://schemas.microsoft.com/office/drawing/2014/main" id="{76D1DDBF-B337-4600-A46C-D318220CD080}"/>
                    </a:ext>
                  </a:extLst>
                </p:cNvPr>
                <p:cNvSpPr/>
                <p:nvPr/>
              </p:nvSpPr>
              <p:spPr>
                <a:xfrm>
                  <a:off x="6652893" y="1491742"/>
                  <a:ext cx="245298" cy="242646"/>
                </a:xfrm>
                <a:custGeom>
                  <a:avLst/>
                  <a:gdLst>
                    <a:gd name="connsiteX0" fmla="*/ 0 w 245298"/>
                    <a:gd name="connsiteY0" fmla="*/ 0 h 242646"/>
                    <a:gd name="connsiteX1" fmla="*/ 245299 w 245298"/>
                    <a:gd name="connsiteY1" fmla="*/ 0 h 242646"/>
                    <a:gd name="connsiteX2" fmla="*/ 245299 w 245298"/>
                    <a:gd name="connsiteY2" fmla="*/ 242647 h 242646"/>
                    <a:gd name="connsiteX3" fmla="*/ 0 w 245298"/>
                    <a:gd name="connsiteY3" fmla="*/ 242647 h 242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26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2647"/>
                      </a:lnTo>
                      <a:lnTo>
                        <a:pt x="0" y="24264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56" name="자유형: 도형 3155">
                  <a:extLst>
                    <a:ext uri="{FF2B5EF4-FFF2-40B4-BE49-F238E27FC236}">
                      <a16:creationId xmlns:a16="http://schemas.microsoft.com/office/drawing/2014/main" id="{25E9989F-25F8-4C73-BFCB-0FF493B68BF1}"/>
                    </a:ext>
                  </a:extLst>
                </p:cNvPr>
                <p:cNvSpPr/>
                <p:nvPr/>
              </p:nvSpPr>
              <p:spPr>
                <a:xfrm>
                  <a:off x="6652893" y="1491742"/>
                  <a:ext cx="245298" cy="242646"/>
                </a:xfrm>
                <a:custGeom>
                  <a:avLst/>
                  <a:gdLst>
                    <a:gd name="connsiteX0" fmla="*/ 0 w 245298"/>
                    <a:gd name="connsiteY0" fmla="*/ 0 h 242646"/>
                    <a:gd name="connsiteX1" fmla="*/ 245299 w 245298"/>
                    <a:gd name="connsiteY1" fmla="*/ 0 h 242646"/>
                    <a:gd name="connsiteX2" fmla="*/ 245299 w 245298"/>
                    <a:gd name="connsiteY2" fmla="*/ 242647 h 242646"/>
                    <a:gd name="connsiteX3" fmla="*/ 0 w 245298"/>
                    <a:gd name="connsiteY3" fmla="*/ 242647 h 242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264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2647"/>
                      </a:lnTo>
                      <a:lnTo>
                        <a:pt x="0" y="24264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5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1459920"/>
                <a:ext cx="245298" cy="235353"/>
                <a:chOff x="6959185" y="1459920"/>
                <a:chExt cx="245298" cy="235353"/>
              </a:xfrm>
              <a:solidFill>
                <a:srgbClr val="000000"/>
              </a:solidFill>
            </p:grpSpPr>
            <p:sp>
              <p:nvSpPr>
                <p:cNvPr id="3158" name="자유형: 도형 3157">
                  <a:extLst>
                    <a:ext uri="{FF2B5EF4-FFF2-40B4-BE49-F238E27FC236}">
                      <a16:creationId xmlns:a16="http://schemas.microsoft.com/office/drawing/2014/main" id="{BCEDAF1E-0E49-4A84-9B38-80B19605381D}"/>
                    </a:ext>
                  </a:extLst>
                </p:cNvPr>
                <p:cNvSpPr/>
                <p:nvPr/>
              </p:nvSpPr>
              <p:spPr>
                <a:xfrm>
                  <a:off x="6959185" y="1459920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8 w 245298"/>
                    <a:gd name="connsiteY1" fmla="*/ 0 h 235353"/>
                    <a:gd name="connsiteX2" fmla="*/ 245298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59" name="자유형: 도형 3158">
                  <a:extLst>
                    <a:ext uri="{FF2B5EF4-FFF2-40B4-BE49-F238E27FC236}">
                      <a16:creationId xmlns:a16="http://schemas.microsoft.com/office/drawing/2014/main" id="{8C871FC2-4603-4DAB-871C-DCF34839F5E8}"/>
                    </a:ext>
                  </a:extLst>
                </p:cNvPr>
                <p:cNvSpPr/>
                <p:nvPr/>
              </p:nvSpPr>
              <p:spPr>
                <a:xfrm>
                  <a:off x="6959185" y="1459920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8 w 245298"/>
                    <a:gd name="connsiteY1" fmla="*/ 0 h 235353"/>
                    <a:gd name="connsiteX2" fmla="*/ 245298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6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1459257"/>
                <a:ext cx="245298" cy="235353"/>
                <a:chOff x="7266140" y="1459257"/>
                <a:chExt cx="245298" cy="235353"/>
              </a:xfrm>
              <a:solidFill>
                <a:srgbClr val="000000"/>
              </a:solidFill>
            </p:grpSpPr>
            <p:sp>
              <p:nvSpPr>
                <p:cNvPr id="3161" name="자유형: 도형 3160">
                  <a:extLst>
                    <a:ext uri="{FF2B5EF4-FFF2-40B4-BE49-F238E27FC236}">
                      <a16:creationId xmlns:a16="http://schemas.microsoft.com/office/drawing/2014/main" id="{D98B273A-90D4-49EA-8D4E-DC33717492AC}"/>
                    </a:ext>
                  </a:extLst>
                </p:cNvPr>
                <p:cNvSpPr/>
                <p:nvPr/>
              </p:nvSpPr>
              <p:spPr>
                <a:xfrm>
                  <a:off x="7266140" y="1459257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9 w 245298"/>
                    <a:gd name="connsiteY1" fmla="*/ 0 h 235353"/>
                    <a:gd name="connsiteX2" fmla="*/ 245299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62" name="자유형: 도형 3161">
                  <a:extLst>
                    <a:ext uri="{FF2B5EF4-FFF2-40B4-BE49-F238E27FC236}">
                      <a16:creationId xmlns:a16="http://schemas.microsoft.com/office/drawing/2014/main" id="{A4CD2325-4E91-4E9A-88DD-C8FB0301B0C6}"/>
                    </a:ext>
                  </a:extLst>
                </p:cNvPr>
                <p:cNvSpPr/>
                <p:nvPr/>
              </p:nvSpPr>
              <p:spPr>
                <a:xfrm>
                  <a:off x="7266140" y="1459257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9 w 245298"/>
                    <a:gd name="connsiteY1" fmla="*/ 0 h 235353"/>
                    <a:gd name="connsiteX2" fmla="*/ 245299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6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1471190"/>
                <a:ext cx="245298" cy="230713"/>
                <a:chOff x="7573094" y="1471190"/>
                <a:chExt cx="245298" cy="230713"/>
              </a:xfrm>
              <a:solidFill>
                <a:srgbClr val="000000"/>
              </a:solidFill>
            </p:grpSpPr>
            <p:sp>
              <p:nvSpPr>
                <p:cNvPr id="3164" name="자유형: 도형 3163">
                  <a:extLst>
                    <a:ext uri="{FF2B5EF4-FFF2-40B4-BE49-F238E27FC236}">
                      <a16:creationId xmlns:a16="http://schemas.microsoft.com/office/drawing/2014/main" id="{FBA6F99C-3509-41F1-BF85-ED8D7148B92E}"/>
                    </a:ext>
                  </a:extLst>
                </p:cNvPr>
                <p:cNvSpPr/>
                <p:nvPr/>
              </p:nvSpPr>
              <p:spPr>
                <a:xfrm>
                  <a:off x="7573094" y="1471190"/>
                  <a:ext cx="245298" cy="230713"/>
                </a:xfrm>
                <a:custGeom>
                  <a:avLst/>
                  <a:gdLst>
                    <a:gd name="connsiteX0" fmla="*/ 0 w 245298"/>
                    <a:gd name="connsiteY0" fmla="*/ 0 h 230713"/>
                    <a:gd name="connsiteX1" fmla="*/ 245299 w 245298"/>
                    <a:gd name="connsiteY1" fmla="*/ 0 h 230713"/>
                    <a:gd name="connsiteX2" fmla="*/ 245299 w 245298"/>
                    <a:gd name="connsiteY2" fmla="*/ 230713 h 230713"/>
                    <a:gd name="connsiteX3" fmla="*/ 0 w 245298"/>
                    <a:gd name="connsiteY3" fmla="*/ 230713 h 230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07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0713"/>
                      </a:lnTo>
                      <a:lnTo>
                        <a:pt x="0" y="23071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65" name="자유형: 도형 3164">
                  <a:extLst>
                    <a:ext uri="{FF2B5EF4-FFF2-40B4-BE49-F238E27FC236}">
                      <a16:creationId xmlns:a16="http://schemas.microsoft.com/office/drawing/2014/main" id="{D42D2B32-4004-4B04-859E-7CD464ABB3E7}"/>
                    </a:ext>
                  </a:extLst>
                </p:cNvPr>
                <p:cNvSpPr/>
                <p:nvPr/>
              </p:nvSpPr>
              <p:spPr>
                <a:xfrm>
                  <a:off x="7573094" y="1471190"/>
                  <a:ext cx="245298" cy="230713"/>
                </a:xfrm>
                <a:custGeom>
                  <a:avLst/>
                  <a:gdLst>
                    <a:gd name="connsiteX0" fmla="*/ 0 w 245298"/>
                    <a:gd name="connsiteY0" fmla="*/ 0 h 230713"/>
                    <a:gd name="connsiteX1" fmla="*/ 245299 w 245298"/>
                    <a:gd name="connsiteY1" fmla="*/ 0 h 230713"/>
                    <a:gd name="connsiteX2" fmla="*/ 245299 w 245298"/>
                    <a:gd name="connsiteY2" fmla="*/ 230713 h 230713"/>
                    <a:gd name="connsiteX3" fmla="*/ 0 w 245298"/>
                    <a:gd name="connsiteY3" fmla="*/ 230713 h 230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071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0713"/>
                      </a:lnTo>
                      <a:lnTo>
                        <a:pt x="0" y="23071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6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1466550"/>
                <a:ext cx="245298" cy="235353"/>
                <a:chOff x="7879386" y="1466550"/>
                <a:chExt cx="245298" cy="235353"/>
              </a:xfrm>
              <a:solidFill>
                <a:srgbClr val="000000"/>
              </a:solidFill>
            </p:grpSpPr>
            <p:sp>
              <p:nvSpPr>
                <p:cNvPr id="3167" name="자유형: 도형 3166">
                  <a:extLst>
                    <a:ext uri="{FF2B5EF4-FFF2-40B4-BE49-F238E27FC236}">
                      <a16:creationId xmlns:a16="http://schemas.microsoft.com/office/drawing/2014/main" id="{CFEE1EA0-6B22-418A-B2F3-0184407F2ED0}"/>
                    </a:ext>
                  </a:extLst>
                </p:cNvPr>
                <p:cNvSpPr/>
                <p:nvPr/>
              </p:nvSpPr>
              <p:spPr>
                <a:xfrm>
                  <a:off x="7879386" y="1466550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9 w 245298"/>
                    <a:gd name="connsiteY1" fmla="*/ 0 h 235353"/>
                    <a:gd name="connsiteX2" fmla="*/ 245299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68" name="자유형: 도형 3167">
                  <a:extLst>
                    <a:ext uri="{FF2B5EF4-FFF2-40B4-BE49-F238E27FC236}">
                      <a16:creationId xmlns:a16="http://schemas.microsoft.com/office/drawing/2014/main" id="{98BAA52D-DF45-4904-9CD5-7F4220088DEA}"/>
                    </a:ext>
                  </a:extLst>
                </p:cNvPr>
                <p:cNvSpPr/>
                <p:nvPr/>
              </p:nvSpPr>
              <p:spPr>
                <a:xfrm>
                  <a:off x="7879386" y="1466550"/>
                  <a:ext cx="245298" cy="235353"/>
                </a:xfrm>
                <a:custGeom>
                  <a:avLst/>
                  <a:gdLst>
                    <a:gd name="connsiteX0" fmla="*/ 0 w 245298"/>
                    <a:gd name="connsiteY0" fmla="*/ 0 h 235353"/>
                    <a:gd name="connsiteX1" fmla="*/ 245299 w 245298"/>
                    <a:gd name="connsiteY1" fmla="*/ 0 h 235353"/>
                    <a:gd name="connsiteX2" fmla="*/ 245299 w 245298"/>
                    <a:gd name="connsiteY2" fmla="*/ 235354 h 235353"/>
                    <a:gd name="connsiteX3" fmla="*/ 0 w 245298"/>
                    <a:gd name="connsiteY3" fmla="*/ 235354 h 23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53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5354"/>
                      </a:lnTo>
                      <a:lnTo>
                        <a:pt x="0" y="23535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6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1468538"/>
                <a:ext cx="245298" cy="225409"/>
                <a:chOff x="8186341" y="1468538"/>
                <a:chExt cx="245298" cy="225409"/>
              </a:xfrm>
              <a:solidFill>
                <a:srgbClr val="000000"/>
              </a:solidFill>
            </p:grpSpPr>
            <p:sp>
              <p:nvSpPr>
                <p:cNvPr id="3170" name="자유형: 도형 3169">
                  <a:extLst>
                    <a:ext uri="{FF2B5EF4-FFF2-40B4-BE49-F238E27FC236}">
                      <a16:creationId xmlns:a16="http://schemas.microsoft.com/office/drawing/2014/main" id="{6D53D1B2-65D9-4AEB-8B63-925FE87EBCAB}"/>
                    </a:ext>
                  </a:extLst>
                </p:cNvPr>
                <p:cNvSpPr/>
                <p:nvPr/>
              </p:nvSpPr>
              <p:spPr>
                <a:xfrm>
                  <a:off x="8186341" y="1468538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09 h 225409"/>
                    <a:gd name="connsiteX3" fmla="*/ 0 w 245298"/>
                    <a:gd name="connsiteY3" fmla="*/ 225409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09"/>
                      </a:lnTo>
                      <a:lnTo>
                        <a:pt x="0" y="22540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71" name="자유형: 도형 3170">
                  <a:extLst>
                    <a:ext uri="{FF2B5EF4-FFF2-40B4-BE49-F238E27FC236}">
                      <a16:creationId xmlns:a16="http://schemas.microsoft.com/office/drawing/2014/main" id="{989D5B77-1732-455C-A061-2A664725D861}"/>
                    </a:ext>
                  </a:extLst>
                </p:cNvPr>
                <p:cNvSpPr/>
                <p:nvPr/>
              </p:nvSpPr>
              <p:spPr>
                <a:xfrm>
                  <a:off x="8186341" y="1468538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09 h 225409"/>
                    <a:gd name="connsiteX3" fmla="*/ 0 w 245298"/>
                    <a:gd name="connsiteY3" fmla="*/ 225409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09"/>
                      </a:lnTo>
                      <a:lnTo>
                        <a:pt x="0" y="22540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7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1519587"/>
                <a:ext cx="245298" cy="180990"/>
                <a:chOff x="8492632" y="1519587"/>
                <a:chExt cx="245298" cy="180990"/>
              </a:xfrm>
              <a:solidFill>
                <a:srgbClr val="000000"/>
              </a:solidFill>
            </p:grpSpPr>
            <p:sp>
              <p:nvSpPr>
                <p:cNvPr id="3173" name="자유형: 도형 3172">
                  <a:extLst>
                    <a:ext uri="{FF2B5EF4-FFF2-40B4-BE49-F238E27FC236}">
                      <a16:creationId xmlns:a16="http://schemas.microsoft.com/office/drawing/2014/main" id="{6D94DF3A-72CB-4C47-923F-5687F8D03F3D}"/>
                    </a:ext>
                  </a:extLst>
                </p:cNvPr>
                <p:cNvSpPr/>
                <p:nvPr/>
              </p:nvSpPr>
              <p:spPr>
                <a:xfrm>
                  <a:off x="8492632" y="1519587"/>
                  <a:ext cx="245298" cy="180990"/>
                </a:xfrm>
                <a:custGeom>
                  <a:avLst/>
                  <a:gdLst>
                    <a:gd name="connsiteX0" fmla="*/ 0 w 245298"/>
                    <a:gd name="connsiteY0" fmla="*/ 0 h 180990"/>
                    <a:gd name="connsiteX1" fmla="*/ 245299 w 245298"/>
                    <a:gd name="connsiteY1" fmla="*/ 0 h 180990"/>
                    <a:gd name="connsiteX2" fmla="*/ 245299 w 245298"/>
                    <a:gd name="connsiteY2" fmla="*/ 180991 h 180990"/>
                    <a:gd name="connsiteX3" fmla="*/ 0 w 245298"/>
                    <a:gd name="connsiteY3" fmla="*/ 180991 h 180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09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0991"/>
                      </a:lnTo>
                      <a:lnTo>
                        <a:pt x="0" y="18099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74" name="자유형: 도형 3173">
                  <a:extLst>
                    <a:ext uri="{FF2B5EF4-FFF2-40B4-BE49-F238E27FC236}">
                      <a16:creationId xmlns:a16="http://schemas.microsoft.com/office/drawing/2014/main" id="{B3EAAA74-AE49-4FDC-B5AE-D38BF1E857F2}"/>
                    </a:ext>
                  </a:extLst>
                </p:cNvPr>
                <p:cNvSpPr/>
                <p:nvPr/>
              </p:nvSpPr>
              <p:spPr>
                <a:xfrm>
                  <a:off x="8492632" y="1519587"/>
                  <a:ext cx="245298" cy="180990"/>
                </a:xfrm>
                <a:custGeom>
                  <a:avLst/>
                  <a:gdLst>
                    <a:gd name="connsiteX0" fmla="*/ 0 w 245298"/>
                    <a:gd name="connsiteY0" fmla="*/ 0 h 180990"/>
                    <a:gd name="connsiteX1" fmla="*/ 245299 w 245298"/>
                    <a:gd name="connsiteY1" fmla="*/ 0 h 180990"/>
                    <a:gd name="connsiteX2" fmla="*/ 245299 w 245298"/>
                    <a:gd name="connsiteY2" fmla="*/ 180991 h 180990"/>
                    <a:gd name="connsiteX3" fmla="*/ 0 w 245298"/>
                    <a:gd name="connsiteY3" fmla="*/ 180991 h 180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099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80991"/>
                      </a:lnTo>
                      <a:lnTo>
                        <a:pt x="0" y="18099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7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1505665"/>
                <a:ext cx="245298" cy="193586"/>
                <a:chOff x="8799587" y="1505665"/>
                <a:chExt cx="245298" cy="193586"/>
              </a:xfrm>
              <a:solidFill>
                <a:srgbClr val="000000"/>
              </a:solidFill>
            </p:grpSpPr>
            <p:sp>
              <p:nvSpPr>
                <p:cNvPr id="3176" name="자유형: 도형 3175">
                  <a:extLst>
                    <a:ext uri="{FF2B5EF4-FFF2-40B4-BE49-F238E27FC236}">
                      <a16:creationId xmlns:a16="http://schemas.microsoft.com/office/drawing/2014/main" id="{BD49347B-132B-4230-8B3E-FAF191395F6C}"/>
                    </a:ext>
                  </a:extLst>
                </p:cNvPr>
                <p:cNvSpPr/>
                <p:nvPr/>
              </p:nvSpPr>
              <p:spPr>
                <a:xfrm>
                  <a:off x="8799587" y="1505665"/>
                  <a:ext cx="245298" cy="193586"/>
                </a:xfrm>
                <a:custGeom>
                  <a:avLst/>
                  <a:gdLst>
                    <a:gd name="connsiteX0" fmla="*/ 0 w 245298"/>
                    <a:gd name="connsiteY0" fmla="*/ 0 h 193586"/>
                    <a:gd name="connsiteX1" fmla="*/ 245299 w 245298"/>
                    <a:gd name="connsiteY1" fmla="*/ 0 h 193586"/>
                    <a:gd name="connsiteX2" fmla="*/ 245299 w 245298"/>
                    <a:gd name="connsiteY2" fmla="*/ 193587 h 193586"/>
                    <a:gd name="connsiteX3" fmla="*/ 0 w 245298"/>
                    <a:gd name="connsiteY3" fmla="*/ 193587 h 193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35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3587"/>
                      </a:lnTo>
                      <a:lnTo>
                        <a:pt x="0" y="1935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77" name="자유형: 도형 3176">
                  <a:extLst>
                    <a:ext uri="{FF2B5EF4-FFF2-40B4-BE49-F238E27FC236}">
                      <a16:creationId xmlns:a16="http://schemas.microsoft.com/office/drawing/2014/main" id="{306DE99E-6437-49F9-981D-E728BA4DCB79}"/>
                    </a:ext>
                  </a:extLst>
                </p:cNvPr>
                <p:cNvSpPr/>
                <p:nvPr/>
              </p:nvSpPr>
              <p:spPr>
                <a:xfrm>
                  <a:off x="8799587" y="1505665"/>
                  <a:ext cx="245298" cy="193586"/>
                </a:xfrm>
                <a:custGeom>
                  <a:avLst/>
                  <a:gdLst>
                    <a:gd name="connsiteX0" fmla="*/ 0 w 245298"/>
                    <a:gd name="connsiteY0" fmla="*/ 0 h 193586"/>
                    <a:gd name="connsiteX1" fmla="*/ 245299 w 245298"/>
                    <a:gd name="connsiteY1" fmla="*/ 0 h 193586"/>
                    <a:gd name="connsiteX2" fmla="*/ 245299 w 245298"/>
                    <a:gd name="connsiteY2" fmla="*/ 193587 h 193586"/>
                    <a:gd name="connsiteX3" fmla="*/ 0 w 245298"/>
                    <a:gd name="connsiteY3" fmla="*/ 193587 h 193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35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3587"/>
                      </a:lnTo>
                      <a:lnTo>
                        <a:pt x="0" y="19358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7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1484450"/>
                <a:ext cx="245298" cy="210824"/>
                <a:chOff x="9105879" y="1484450"/>
                <a:chExt cx="245298" cy="210824"/>
              </a:xfrm>
              <a:solidFill>
                <a:srgbClr val="000000"/>
              </a:solidFill>
            </p:grpSpPr>
            <p:sp>
              <p:nvSpPr>
                <p:cNvPr id="3179" name="자유형: 도형 3178">
                  <a:extLst>
                    <a:ext uri="{FF2B5EF4-FFF2-40B4-BE49-F238E27FC236}">
                      <a16:creationId xmlns:a16="http://schemas.microsoft.com/office/drawing/2014/main" id="{2917FF92-FE9D-4A97-ABC9-A1C426344194}"/>
                    </a:ext>
                  </a:extLst>
                </p:cNvPr>
                <p:cNvSpPr/>
                <p:nvPr/>
              </p:nvSpPr>
              <p:spPr>
                <a:xfrm>
                  <a:off x="9105879" y="1484450"/>
                  <a:ext cx="245298" cy="210824"/>
                </a:xfrm>
                <a:custGeom>
                  <a:avLst/>
                  <a:gdLst>
                    <a:gd name="connsiteX0" fmla="*/ 0 w 245298"/>
                    <a:gd name="connsiteY0" fmla="*/ 0 h 210824"/>
                    <a:gd name="connsiteX1" fmla="*/ 245299 w 245298"/>
                    <a:gd name="connsiteY1" fmla="*/ 0 h 210824"/>
                    <a:gd name="connsiteX2" fmla="*/ 245299 w 245298"/>
                    <a:gd name="connsiteY2" fmla="*/ 210824 h 210824"/>
                    <a:gd name="connsiteX3" fmla="*/ 0 w 245298"/>
                    <a:gd name="connsiteY3" fmla="*/ 210824 h 210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82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0824"/>
                      </a:lnTo>
                      <a:lnTo>
                        <a:pt x="0" y="21082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80" name="자유형: 도형 3179">
                  <a:extLst>
                    <a:ext uri="{FF2B5EF4-FFF2-40B4-BE49-F238E27FC236}">
                      <a16:creationId xmlns:a16="http://schemas.microsoft.com/office/drawing/2014/main" id="{A459A6F2-AF3C-4825-AF89-4CDED477F6C7}"/>
                    </a:ext>
                  </a:extLst>
                </p:cNvPr>
                <p:cNvSpPr/>
                <p:nvPr/>
              </p:nvSpPr>
              <p:spPr>
                <a:xfrm>
                  <a:off x="9105879" y="1484450"/>
                  <a:ext cx="245298" cy="210824"/>
                </a:xfrm>
                <a:custGeom>
                  <a:avLst/>
                  <a:gdLst>
                    <a:gd name="connsiteX0" fmla="*/ 0 w 245298"/>
                    <a:gd name="connsiteY0" fmla="*/ 0 h 210824"/>
                    <a:gd name="connsiteX1" fmla="*/ 245299 w 245298"/>
                    <a:gd name="connsiteY1" fmla="*/ 0 h 210824"/>
                    <a:gd name="connsiteX2" fmla="*/ 245299 w 245298"/>
                    <a:gd name="connsiteY2" fmla="*/ 210824 h 210824"/>
                    <a:gd name="connsiteX3" fmla="*/ 0 w 245298"/>
                    <a:gd name="connsiteY3" fmla="*/ 210824 h 210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1082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10824"/>
                      </a:lnTo>
                      <a:lnTo>
                        <a:pt x="0" y="21082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8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1485113"/>
                <a:ext cx="245298" cy="192261"/>
                <a:chOff x="9412833" y="1485113"/>
                <a:chExt cx="245298" cy="192261"/>
              </a:xfrm>
              <a:solidFill>
                <a:srgbClr val="000000"/>
              </a:solidFill>
            </p:grpSpPr>
            <p:sp>
              <p:nvSpPr>
                <p:cNvPr id="3182" name="자유형: 도형 3181">
                  <a:extLst>
                    <a:ext uri="{FF2B5EF4-FFF2-40B4-BE49-F238E27FC236}">
                      <a16:creationId xmlns:a16="http://schemas.microsoft.com/office/drawing/2014/main" id="{86F10D36-EF12-4C31-A012-06E90ED2F2AE}"/>
                    </a:ext>
                  </a:extLst>
                </p:cNvPr>
                <p:cNvSpPr/>
                <p:nvPr/>
              </p:nvSpPr>
              <p:spPr>
                <a:xfrm>
                  <a:off x="9412833" y="1485113"/>
                  <a:ext cx="245298" cy="192261"/>
                </a:xfrm>
                <a:custGeom>
                  <a:avLst/>
                  <a:gdLst>
                    <a:gd name="connsiteX0" fmla="*/ 0 w 245298"/>
                    <a:gd name="connsiteY0" fmla="*/ 0 h 192261"/>
                    <a:gd name="connsiteX1" fmla="*/ 245299 w 245298"/>
                    <a:gd name="connsiteY1" fmla="*/ 0 h 192261"/>
                    <a:gd name="connsiteX2" fmla="*/ 245299 w 245298"/>
                    <a:gd name="connsiteY2" fmla="*/ 192261 h 192261"/>
                    <a:gd name="connsiteX3" fmla="*/ 0 w 245298"/>
                    <a:gd name="connsiteY3" fmla="*/ 192261 h 192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226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2261"/>
                      </a:lnTo>
                      <a:lnTo>
                        <a:pt x="0" y="1922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83" name="자유형: 도형 3182">
                  <a:extLst>
                    <a:ext uri="{FF2B5EF4-FFF2-40B4-BE49-F238E27FC236}">
                      <a16:creationId xmlns:a16="http://schemas.microsoft.com/office/drawing/2014/main" id="{B115B5EC-AFAE-434B-98E8-FFD2ADF4F027}"/>
                    </a:ext>
                  </a:extLst>
                </p:cNvPr>
                <p:cNvSpPr/>
                <p:nvPr/>
              </p:nvSpPr>
              <p:spPr>
                <a:xfrm>
                  <a:off x="9412833" y="1485113"/>
                  <a:ext cx="245298" cy="192261"/>
                </a:xfrm>
                <a:custGeom>
                  <a:avLst/>
                  <a:gdLst>
                    <a:gd name="connsiteX0" fmla="*/ 0 w 245298"/>
                    <a:gd name="connsiteY0" fmla="*/ 0 h 192261"/>
                    <a:gd name="connsiteX1" fmla="*/ 245299 w 245298"/>
                    <a:gd name="connsiteY1" fmla="*/ 0 h 192261"/>
                    <a:gd name="connsiteX2" fmla="*/ 245299 w 245298"/>
                    <a:gd name="connsiteY2" fmla="*/ 192261 h 192261"/>
                    <a:gd name="connsiteX3" fmla="*/ 0 w 245298"/>
                    <a:gd name="connsiteY3" fmla="*/ 192261 h 192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226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2261"/>
                      </a:lnTo>
                      <a:lnTo>
                        <a:pt x="0" y="19226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8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1473842"/>
                <a:ext cx="245298" cy="196238"/>
                <a:chOff x="9719125" y="1473842"/>
                <a:chExt cx="245298" cy="196238"/>
              </a:xfrm>
              <a:solidFill>
                <a:srgbClr val="000000"/>
              </a:solidFill>
            </p:grpSpPr>
            <p:sp>
              <p:nvSpPr>
                <p:cNvPr id="3185" name="자유형: 도형 3184">
                  <a:extLst>
                    <a:ext uri="{FF2B5EF4-FFF2-40B4-BE49-F238E27FC236}">
                      <a16:creationId xmlns:a16="http://schemas.microsoft.com/office/drawing/2014/main" id="{DA93AA69-8F9C-4538-B41A-74FE6B2DDD29}"/>
                    </a:ext>
                  </a:extLst>
                </p:cNvPr>
                <p:cNvSpPr/>
                <p:nvPr/>
              </p:nvSpPr>
              <p:spPr>
                <a:xfrm>
                  <a:off x="9719125" y="1473842"/>
                  <a:ext cx="245298" cy="196238"/>
                </a:xfrm>
                <a:custGeom>
                  <a:avLst/>
                  <a:gdLst>
                    <a:gd name="connsiteX0" fmla="*/ 0 w 245298"/>
                    <a:gd name="connsiteY0" fmla="*/ 0 h 196238"/>
                    <a:gd name="connsiteX1" fmla="*/ 245299 w 245298"/>
                    <a:gd name="connsiteY1" fmla="*/ 0 h 196238"/>
                    <a:gd name="connsiteX2" fmla="*/ 245299 w 245298"/>
                    <a:gd name="connsiteY2" fmla="*/ 196239 h 196238"/>
                    <a:gd name="connsiteX3" fmla="*/ 0 w 245298"/>
                    <a:gd name="connsiteY3" fmla="*/ 196239 h 19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62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6239"/>
                      </a:lnTo>
                      <a:lnTo>
                        <a:pt x="0" y="19623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86" name="자유형: 도형 3185">
                  <a:extLst>
                    <a:ext uri="{FF2B5EF4-FFF2-40B4-BE49-F238E27FC236}">
                      <a16:creationId xmlns:a16="http://schemas.microsoft.com/office/drawing/2014/main" id="{0D4DC005-8B03-4952-81C0-FA8B694510FF}"/>
                    </a:ext>
                  </a:extLst>
                </p:cNvPr>
                <p:cNvSpPr/>
                <p:nvPr/>
              </p:nvSpPr>
              <p:spPr>
                <a:xfrm>
                  <a:off x="9719125" y="1473842"/>
                  <a:ext cx="245298" cy="196238"/>
                </a:xfrm>
                <a:custGeom>
                  <a:avLst/>
                  <a:gdLst>
                    <a:gd name="connsiteX0" fmla="*/ 0 w 245298"/>
                    <a:gd name="connsiteY0" fmla="*/ 0 h 196238"/>
                    <a:gd name="connsiteX1" fmla="*/ 245299 w 245298"/>
                    <a:gd name="connsiteY1" fmla="*/ 0 h 196238"/>
                    <a:gd name="connsiteX2" fmla="*/ 245299 w 245298"/>
                    <a:gd name="connsiteY2" fmla="*/ 196239 h 196238"/>
                    <a:gd name="connsiteX3" fmla="*/ 0 w 245298"/>
                    <a:gd name="connsiteY3" fmla="*/ 196239 h 19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62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6239"/>
                      </a:lnTo>
                      <a:lnTo>
                        <a:pt x="0" y="19623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8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1488427"/>
                <a:ext cx="245298" cy="190935"/>
                <a:chOff x="10026080" y="1488427"/>
                <a:chExt cx="245298" cy="190935"/>
              </a:xfrm>
              <a:solidFill>
                <a:srgbClr val="000000"/>
              </a:solidFill>
            </p:grpSpPr>
            <p:sp>
              <p:nvSpPr>
                <p:cNvPr id="3188" name="자유형: 도형 3187">
                  <a:extLst>
                    <a:ext uri="{FF2B5EF4-FFF2-40B4-BE49-F238E27FC236}">
                      <a16:creationId xmlns:a16="http://schemas.microsoft.com/office/drawing/2014/main" id="{BCF14821-BF82-4911-ACC5-EF2537452282}"/>
                    </a:ext>
                  </a:extLst>
                </p:cNvPr>
                <p:cNvSpPr/>
                <p:nvPr/>
              </p:nvSpPr>
              <p:spPr>
                <a:xfrm>
                  <a:off x="10026080" y="1488427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89" name="자유형: 도형 3188">
                  <a:extLst>
                    <a:ext uri="{FF2B5EF4-FFF2-40B4-BE49-F238E27FC236}">
                      <a16:creationId xmlns:a16="http://schemas.microsoft.com/office/drawing/2014/main" id="{B3277ACA-5181-4D71-85F3-256B79250A30}"/>
                    </a:ext>
                  </a:extLst>
                </p:cNvPr>
                <p:cNvSpPr/>
                <p:nvPr/>
              </p:nvSpPr>
              <p:spPr>
                <a:xfrm>
                  <a:off x="10026080" y="1488427"/>
                  <a:ext cx="245298" cy="190935"/>
                </a:xfrm>
                <a:custGeom>
                  <a:avLst/>
                  <a:gdLst>
                    <a:gd name="connsiteX0" fmla="*/ 0 w 245298"/>
                    <a:gd name="connsiteY0" fmla="*/ 0 h 190935"/>
                    <a:gd name="connsiteX1" fmla="*/ 245299 w 245298"/>
                    <a:gd name="connsiteY1" fmla="*/ 0 h 190935"/>
                    <a:gd name="connsiteX2" fmla="*/ 245299 w 245298"/>
                    <a:gd name="connsiteY2" fmla="*/ 190935 h 190935"/>
                    <a:gd name="connsiteX3" fmla="*/ 0 w 245298"/>
                    <a:gd name="connsiteY3" fmla="*/ 190935 h 19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9093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90935"/>
                      </a:lnTo>
                      <a:lnTo>
                        <a:pt x="0" y="19093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9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1493731"/>
                <a:ext cx="245298" cy="182316"/>
                <a:chOff x="10333034" y="1493731"/>
                <a:chExt cx="245298" cy="182316"/>
              </a:xfrm>
              <a:solidFill>
                <a:srgbClr val="000000"/>
              </a:solidFill>
            </p:grpSpPr>
            <p:sp>
              <p:nvSpPr>
                <p:cNvPr id="3191" name="자유형: 도형 3190">
                  <a:extLst>
                    <a:ext uri="{FF2B5EF4-FFF2-40B4-BE49-F238E27FC236}">
                      <a16:creationId xmlns:a16="http://schemas.microsoft.com/office/drawing/2014/main" id="{6BD3A508-971B-45DA-A463-6D1DFD31E41F}"/>
                    </a:ext>
                  </a:extLst>
                </p:cNvPr>
                <p:cNvSpPr/>
                <p:nvPr/>
              </p:nvSpPr>
              <p:spPr>
                <a:xfrm>
                  <a:off x="10333034" y="1493731"/>
                  <a:ext cx="245298" cy="182316"/>
                </a:xfrm>
                <a:custGeom>
                  <a:avLst/>
                  <a:gdLst>
                    <a:gd name="connsiteX0" fmla="*/ 0 w 245298"/>
                    <a:gd name="connsiteY0" fmla="*/ 0 h 182316"/>
                    <a:gd name="connsiteX1" fmla="*/ 245298 w 245298"/>
                    <a:gd name="connsiteY1" fmla="*/ 0 h 182316"/>
                    <a:gd name="connsiteX2" fmla="*/ 245298 w 245298"/>
                    <a:gd name="connsiteY2" fmla="*/ 182316 h 182316"/>
                    <a:gd name="connsiteX3" fmla="*/ 0 w 245298"/>
                    <a:gd name="connsiteY3" fmla="*/ 182316 h 182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23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2316"/>
                      </a:lnTo>
                      <a:lnTo>
                        <a:pt x="0" y="1823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92" name="자유형: 도형 3191">
                  <a:extLst>
                    <a:ext uri="{FF2B5EF4-FFF2-40B4-BE49-F238E27FC236}">
                      <a16:creationId xmlns:a16="http://schemas.microsoft.com/office/drawing/2014/main" id="{11ACA49A-2316-429B-A5C0-9DF3E6B2475C}"/>
                    </a:ext>
                  </a:extLst>
                </p:cNvPr>
                <p:cNvSpPr/>
                <p:nvPr/>
              </p:nvSpPr>
              <p:spPr>
                <a:xfrm>
                  <a:off x="10333034" y="1493731"/>
                  <a:ext cx="245298" cy="182316"/>
                </a:xfrm>
                <a:custGeom>
                  <a:avLst/>
                  <a:gdLst>
                    <a:gd name="connsiteX0" fmla="*/ 0 w 245298"/>
                    <a:gd name="connsiteY0" fmla="*/ 0 h 182316"/>
                    <a:gd name="connsiteX1" fmla="*/ 245298 w 245298"/>
                    <a:gd name="connsiteY1" fmla="*/ 0 h 182316"/>
                    <a:gd name="connsiteX2" fmla="*/ 245298 w 245298"/>
                    <a:gd name="connsiteY2" fmla="*/ 182316 h 182316"/>
                    <a:gd name="connsiteX3" fmla="*/ 0 w 245298"/>
                    <a:gd name="connsiteY3" fmla="*/ 182316 h 182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231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2316"/>
                      </a:lnTo>
                      <a:lnTo>
                        <a:pt x="0" y="18231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9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1483787"/>
                <a:ext cx="245298" cy="171045"/>
                <a:chOff x="10639326" y="1483787"/>
                <a:chExt cx="245298" cy="171045"/>
              </a:xfrm>
              <a:solidFill>
                <a:srgbClr val="000000"/>
              </a:solidFill>
            </p:grpSpPr>
            <p:sp>
              <p:nvSpPr>
                <p:cNvPr id="3194" name="자유형: 도형 3193">
                  <a:extLst>
                    <a:ext uri="{FF2B5EF4-FFF2-40B4-BE49-F238E27FC236}">
                      <a16:creationId xmlns:a16="http://schemas.microsoft.com/office/drawing/2014/main" id="{ACC6B0CB-42FC-4A4E-BE19-41FBA5706454}"/>
                    </a:ext>
                  </a:extLst>
                </p:cNvPr>
                <p:cNvSpPr/>
                <p:nvPr/>
              </p:nvSpPr>
              <p:spPr>
                <a:xfrm>
                  <a:off x="10639326" y="1483787"/>
                  <a:ext cx="245298" cy="171045"/>
                </a:xfrm>
                <a:custGeom>
                  <a:avLst/>
                  <a:gdLst>
                    <a:gd name="connsiteX0" fmla="*/ 0 w 245298"/>
                    <a:gd name="connsiteY0" fmla="*/ 0 h 171045"/>
                    <a:gd name="connsiteX1" fmla="*/ 245299 w 245298"/>
                    <a:gd name="connsiteY1" fmla="*/ 0 h 171045"/>
                    <a:gd name="connsiteX2" fmla="*/ 245299 w 245298"/>
                    <a:gd name="connsiteY2" fmla="*/ 171046 h 171045"/>
                    <a:gd name="connsiteX3" fmla="*/ 0 w 245298"/>
                    <a:gd name="connsiteY3" fmla="*/ 171046 h 17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10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1046"/>
                      </a:lnTo>
                      <a:lnTo>
                        <a:pt x="0" y="17104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95" name="자유형: 도형 3194">
                  <a:extLst>
                    <a:ext uri="{FF2B5EF4-FFF2-40B4-BE49-F238E27FC236}">
                      <a16:creationId xmlns:a16="http://schemas.microsoft.com/office/drawing/2014/main" id="{0F01B9E6-2365-4B46-BA8D-6A875CF833A7}"/>
                    </a:ext>
                  </a:extLst>
                </p:cNvPr>
                <p:cNvSpPr/>
                <p:nvPr/>
              </p:nvSpPr>
              <p:spPr>
                <a:xfrm>
                  <a:off x="10639326" y="1483787"/>
                  <a:ext cx="245298" cy="171045"/>
                </a:xfrm>
                <a:custGeom>
                  <a:avLst/>
                  <a:gdLst>
                    <a:gd name="connsiteX0" fmla="*/ 0 w 245298"/>
                    <a:gd name="connsiteY0" fmla="*/ 0 h 171045"/>
                    <a:gd name="connsiteX1" fmla="*/ 245299 w 245298"/>
                    <a:gd name="connsiteY1" fmla="*/ 0 h 171045"/>
                    <a:gd name="connsiteX2" fmla="*/ 245299 w 245298"/>
                    <a:gd name="connsiteY2" fmla="*/ 171046 h 171045"/>
                    <a:gd name="connsiteX3" fmla="*/ 0 w 245298"/>
                    <a:gd name="connsiteY3" fmla="*/ 171046 h 17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10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1046"/>
                      </a:lnTo>
                      <a:lnTo>
                        <a:pt x="0" y="17104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9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1469864"/>
                <a:ext cx="245298" cy="172371"/>
                <a:chOff x="10946281" y="1469864"/>
                <a:chExt cx="245298" cy="172371"/>
              </a:xfrm>
              <a:solidFill>
                <a:srgbClr val="000000"/>
              </a:solidFill>
            </p:grpSpPr>
            <p:sp>
              <p:nvSpPr>
                <p:cNvPr id="3197" name="자유형: 도형 3196">
                  <a:extLst>
                    <a:ext uri="{FF2B5EF4-FFF2-40B4-BE49-F238E27FC236}">
                      <a16:creationId xmlns:a16="http://schemas.microsoft.com/office/drawing/2014/main" id="{339E2E50-68CB-4046-BBA0-AA0132241163}"/>
                    </a:ext>
                  </a:extLst>
                </p:cNvPr>
                <p:cNvSpPr/>
                <p:nvPr/>
              </p:nvSpPr>
              <p:spPr>
                <a:xfrm>
                  <a:off x="10946281" y="1469864"/>
                  <a:ext cx="245298" cy="172371"/>
                </a:xfrm>
                <a:custGeom>
                  <a:avLst/>
                  <a:gdLst>
                    <a:gd name="connsiteX0" fmla="*/ 0 w 245298"/>
                    <a:gd name="connsiteY0" fmla="*/ 0 h 172371"/>
                    <a:gd name="connsiteX1" fmla="*/ 245298 w 245298"/>
                    <a:gd name="connsiteY1" fmla="*/ 0 h 172371"/>
                    <a:gd name="connsiteX2" fmla="*/ 245298 w 245298"/>
                    <a:gd name="connsiteY2" fmla="*/ 172372 h 172371"/>
                    <a:gd name="connsiteX3" fmla="*/ 0 w 245298"/>
                    <a:gd name="connsiteY3" fmla="*/ 172372 h 17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237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72372"/>
                      </a:lnTo>
                      <a:lnTo>
                        <a:pt x="0" y="17237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98" name="자유형: 도형 3197">
                  <a:extLst>
                    <a:ext uri="{FF2B5EF4-FFF2-40B4-BE49-F238E27FC236}">
                      <a16:creationId xmlns:a16="http://schemas.microsoft.com/office/drawing/2014/main" id="{E4035430-5A7E-4306-901B-064764A03122}"/>
                    </a:ext>
                  </a:extLst>
                </p:cNvPr>
                <p:cNvSpPr/>
                <p:nvPr/>
              </p:nvSpPr>
              <p:spPr>
                <a:xfrm>
                  <a:off x="10946281" y="1469864"/>
                  <a:ext cx="245298" cy="172371"/>
                </a:xfrm>
                <a:custGeom>
                  <a:avLst/>
                  <a:gdLst>
                    <a:gd name="connsiteX0" fmla="*/ 0 w 245298"/>
                    <a:gd name="connsiteY0" fmla="*/ 0 h 172371"/>
                    <a:gd name="connsiteX1" fmla="*/ 245298 w 245298"/>
                    <a:gd name="connsiteY1" fmla="*/ 0 h 172371"/>
                    <a:gd name="connsiteX2" fmla="*/ 245298 w 245298"/>
                    <a:gd name="connsiteY2" fmla="*/ 172372 h 172371"/>
                    <a:gd name="connsiteX3" fmla="*/ 0 w 245298"/>
                    <a:gd name="connsiteY3" fmla="*/ 172372 h 17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237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72372"/>
                      </a:lnTo>
                      <a:lnTo>
                        <a:pt x="0" y="172372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19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1485776"/>
                <a:ext cx="245298" cy="171045"/>
                <a:chOff x="11252572" y="1485776"/>
                <a:chExt cx="245298" cy="171045"/>
              </a:xfrm>
              <a:solidFill>
                <a:srgbClr val="000000"/>
              </a:solidFill>
            </p:grpSpPr>
            <p:sp>
              <p:nvSpPr>
                <p:cNvPr id="3200" name="자유형: 도형 3199">
                  <a:extLst>
                    <a:ext uri="{FF2B5EF4-FFF2-40B4-BE49-F238E27FC236}">
                      <a16:creationId xmlns:a16="http://schemas.microsoft.com/office/drawing/2014/main" id="{C8A8AB15-CAC8-44C4-9BCA-58D4C9DE6479}"/>
                    </a:ext>
                  </a:extLst>
                </p:cNvPr>
                <p:cNvSpPr/>
                <p:nvPr/>
              </p:nvSpPr>
              <p:spPr>
                <a:xfrm>
                  <a:off x="11252572" y="1485776"/>
                  <a:ext cx="245298" cy="171045"/>
                </a:xfrm>
                <a:custGeom>
                  <a:avLst/>
                  <a:gdLst>
                    <a:gd name="connsiteX0" fmla="*/ 0 w 245298"/>
                    <a:gd name="connsiteY0" fmla="*/ 0 h 171045"/>
                    <a:gd name="connsiteX1" fmla="*/ 245299 w 245298"/>
                    <a:gd name="connsiteY1" fmla="*/ 0 h 171045"/>
                    <a:gd name="connsiteX2" fmla="*/ 245299 w 245298"/>
                    <a:gd name="connsiteY2" fmla="*/ 171046 h 171045"/>
                    <a:gd name="connsiteX3" fmla="*/ 0 w 245298"/>
                    <a:gd name="connsiteY3" fmla="*/ 171046 h 17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10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1046"/>
                      </a:lnTo>
                      <a:lnTo>
                        <a:pt x="0" y="17104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01" name="자유형: 도형 3200">
                  <a:extLst>
                    <a:ext uri="{FF2B5EF4-FFF2-40B4-BE49-F238E27FC236}">
                      <a16:creationId xmlns:a16="http://schemas.microsoft.com/office/drawing/2014/main" id="{ACDA711F-3B7B-48FA-B1AB-A4F886CA78B7}"/>
                    </a:ext>
                  </a:extLst>
                </p:cNvPr>
                <p:cNvSpPr/>
                <p:nvPr/>
              </p:nvSpPr>
              <p:spPr>
                <a:xfrm>
                  <a:off x="11252572" y="1485776"/>
                  <a:ext cx="245298" cy="171045"/>
                </a:xfrm>
                <a:custGeom>
                  <a:avLst/>
                  <a:gdLst>
                    <a:gd name="connsiteX0" fmla="*/ 0 w 245298"/>
                    <a:gd name="connsiteY0" fmla="*/ 0 h 171045"/>
                    <a:gd name="connsiteX1" fmla="*/ 245299 w 245298"/>
                    <a:gd name="connsiteY1" fmla="*/ 0 h 171045"/>
                    <a:gd name="connsiteX2" fmla="*/ 245299 w 245298"/>
                    <a:gd name="connsiteY2" fmla="*/ 171046 h 171045"/>
                    <a:gd name="connsiteX3" fmla="*/ 0 w 245298"/>
                    <a:gd name="connsiteY3" fmla="*/ 171046 h 17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10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1046"/>
                      </a:lnTo>
                      <a:lnTo>
                        <a:pt x="0" y="17104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0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1483124"/>
                <a:ext cx="245298" cy="163753"/>
                <a:chOff x="11559527" y="1483124"/>
                <a:chExt cx="245298" cy="163753"/>
              </a:xfrm>
              <a:solidFill>
                <a:srgbClr val="000000"/>
              </a:solidFill>
            </p:grpSpPr>
            <p:sp>
              <p:nvSpPr>
                <p:cNvPr id="3203" name="자유형: 도형 3202">
                  <a:extLst>
                    <a:ext uri="{FF2B5EF4-FFF2-40B4-BE49-F238E27FC236}">
                      <a16:creationId xmlns:a16="http://schemas.microsoft.com/office/drawing/2014/main" id="{973982B7-FE1B-4F65-8FC9-62F630E7006D}"/>
                    </a:ext>
                  </a:extLst>
                </p:cNvPr>
                <p:cNvSpPr/>
                <p:nvPr/>
              </p:nvSpPr>
              <p:spPr>
                <a:xfrm>
                  <a:off x="11559527" y="1483124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8 w 245298"/>
                    <a:gd name="connsiteY1" fmla="*/ 0 h 163753"/>
                    <a:gd name="connsiteX2" fmla="*/ 245298 w 245298"/>
                    <a:gd name="connsiteY2" fmla="*/ 163753 h 163753"/>
                    <a:gd name="connsiteX3" fmla="*/ 0 w 245298"/>
                    <a:gd name="connsiteY3" fmla="*/ 163753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3753"/>
                      </a:lnTo>
                      <a:lnTo>
                        <a:pt x="0" y="1637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04" name="자유형: 도형 3203">
                  <a:extLst>
                    <a:ext uri="{FF2B5EF4-FFF2-40B4-BE49-F238E27FC236}">
                      <a16:creationId xmlns:a16="http://schemas.microsoft.com/office/drawing/2014/main" id="{447F2B4A-13EE-4DC0-855F-35578EC7A56F}"/>
                    </a:ext>
                  </a:extLst>
                </p:cNvPr>
                <p:cNvSpPr/>
                <p:nvPr/>
              </p:nvSpPr>
              <p:spPr>
                <a:xfrm>
                  <a:off x="11559527" y="1483124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8 w 245298"/>
                    <a:gd name="connsiteY1" fmla="*/ 0 h 163753"/>
                    <a:gd name="connsiteX2" fmla="*/ 245298 w 245298"/>
                    <a:gd name="connsiteY2" fmla="*/ 163753 h 163753"/>
                    <a:gd name="connsiteX3" fmla="*/ 0 w 245298"/>
                    <a:gd name="connsiteY3" fmla="*/ 163753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63753"/>
                      </a:lnTo>
                      <a:lnTo>
                        <a:pt x="0" y="16375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0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1490416"/>
                <a:ext cx="245298" cy="160438"/>
                <a:chOff x="11865819" y="1490416"/>
                <a:chExt cx="245298" cy="160438"/>
              </a:xfrm>
              <a:solidFill>
                <a:srgbClr val="000000"/>
              </a:solidFill>
            </p:grpSpPr>
            <p:sp>
              <p:nvSpPr>
                <p:cNvPr id="3206" name="자유형: 도형 3205">
                  <a:extLst>
                    <a:ext uri="{FF2B5EF4-FFF2-40B4-BE49-F238E27FC236}">
                      <a16:creationId xmlns:a16="http://schemas.microsoft.com/office/drawing/2014/main" id="{FC0D5071-FA38-4369-82B2-055B4EF39469}"/>
                    </a:ext>
                  </a:extLst>
                </p:cNvPr>
                <p:cNvSpPr/>
                <p:nvPr/>
              </p:nvSpPr>
              <p:spPr>
                <a:xfrm>
                  <a:off x="11865819" y="1490416"/>
                  <a:ext cx="245298" cy="160438"/>
                </a:xfrm>
                <a:custGeom>
                  <a:avLst/>
                  <a:gdLst>
                    <a:gd name="connsiteX0" fmla="*/ 0 w 245298"/>
                    <a:gd name="connsiteY0" fmla="*/ 0 h 160438"/>
                    <a:gd name="connsiteX1" fmla="*/ 245299 w 245298"/>
                    <a:gd name="connsiteY1" fmla="*/ 0 h 160438"/>
                    <a:gd name="connsiteX2" fmla="*/ 245299 w 245298"/>
                    <a:gd name="connsiteY2" fmla="*/ 160438 h 160438"/>
                    <a:gd name="connsiteX3" fmla="*/ 0 w 245298"/>
                    <a:gd name="connsiteY3" fmla="*/ 160438 h 16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04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0438"/>
                      </a:lnTo>
                      <a:lnTo>
                        <a:pt x="0" y="1604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07" name="자유형: 도형 3206">
                  <a:extLst>
                    <a:ext uri="{FF2B5EF4-FFF2-40B4-BE49-F238E27FC236}">
                      <a16:creationId xmlns:a16="http://schemas.microsoft.com/office/drawing/2014/main" id="{75BB18AE-2F64-4462-A391-FBC3AE6A17CF}"/>
                    </a:ext>
                  </a:extLst>
                </p:cNvPr>
                <p:cNvSpPr/>
                <p:nvPr/>
              </p:nvSpPr>
              <p:spPr>
                <a:xfrm>
                  <a:off x="11865819" y="1490416"/>
                  <a:ext cx="245298" cy="160438"/>
                </a:xfrm>
                <a:custGeom>
                  <a:avLst/>
                  <a:gdLst>
                    <a:gd name="connsiteX0" fmla="*/ 0 w 245298"/>
                    <a:gd name="connsiteY0" fmla="*/ 0 h 160438"/>
                    <a:gd name="connsiteX1" fmla="*/ 245299 w 245298"/>
                    <a:gd name="connsiteY1" fmla="*/ 0 h 160438"/>
                    <a:gd name="connsiteX2" fmla="*/ 245299 w 245298"/>
                    <a:gd name="connsiteY2" fmla="*/ 160438 h 160438"/>
                    <a:gd name="connsiteX3" fmla="*/ 0 w 245298"/>
                    <a:gd name="connsiteY3" fmla="*/ 160438 h 16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04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0438"/>
                      </a:lnTo>
                      <a:lnTo>
                        <a:pt x="0" y="160438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0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1355171"/>
                <a:ext cx="245298" cy="136571"/>
                <a:chOff x="6652893" y="1355171"/>
                <a:chExt cx="245298" cy="136571"/>
              </a:xfrm>
              <a:solidFill>
                <a:srgbClr val="000000"/>
              </a:solidFill>
            </p:grpSpPr>
            <p:sp>
              <p:nvSpPr>
                <p:cNvPr id="3209" name="자유형: 도형 3208">
                  <a:extLst>
                    <a:ext uri="{FF2B5EF4-FFF2-40B4-BE49-F238E27FC236}">
                      <a16:creationId xmlns:a16="http://schemas.microsoft.com/office/drawing/2014/main" id="{26E6EF9D-4180-4B93-9FAB-0FF899BA2306}"/>
                    </a:ext>
                  </a:extLst>
                </p:cNvPr>
                <p:cNvSpPr/>
                <p:nvPr/>
              </p:nvSpPr>
              <p:spPr>
                <a:xfrm>
                  <a:off x="6652893" y="1355171"/>
                  <a:ext cx="245298" cy="136571"/>
                </a:xfrm>
                <a:custGeom>
                  <a:avLst/>
                  <a:gdLst>
                    <a:gd name="connsiteX0" fmla="*/ 0 w 245298"/>
                    <a:gd name="connsiteY0" fmla="*/ 0 h 136571"/>
                    <a:gd name="connsiteX1" fmla="*/ 245299 w 245298"/>
                    <a:gd name="connsiteY1" fmla="*/ 0 h 136571"/>
                    <a:gd name="connsiteX2" fmla="*/ 245299 w 245298"/>
                    <a:gd name="connsiteY2" fmla="*/ 136572 h 136571"/>
                    <a:gd name="connsiteX3" fmla="*/ 0 w 245298"/>
                    <a:gd name="connsiteY3" fmla="*/ 136572 h 136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65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6572"/>
                      </a:lnTo>
                      <a:lnTo>
                        <a:pt x="0" y="13657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10" name="자유형: 도형 3209">
                  <a:extLst>
                    <a:ext uri="{FF2B5EF4-FFF2-40B4-BE49-F238E27FC236}">
                      <a16:creationId xmlns:a16="http://schemas.microsoft.com/office/drawing/2014/main" id="{818FDBD0-A1E9-42EC-9FDB-D7868483CD99}"/>
                    </a:ext>
                  </a:extLst>
                </p:cNvPr>
                <p:cNvSpPr/>
                <p:nvPr/>
              </p:nvSpPr>
              <p:spPr>
                <a:xfrm>
                  <a:off x="6652893" y="1355171"/>
                  <a:ext cx="245298" cy="136571"/>
                </a:xfrm>
                <a:custGeom>
                  <a:avLst/>
                  <a:gdLst>
                    <a:gd name="connsiteX0" fmla="*/ 0 w 245298"/>
                    <a:gd name="connsiteY0" fmla="*/ 0 h 136571"/>
                    <a:gd name="connsiteX1" fmla="*/ 245299 w 245298"/>
                    <a:gd name="connsiteY1" fmla="*/ 0 h 136571"/>
                    <a:gd name="connsiteX2" fmla="*/ 245299 w 245298"/>
                    <a:gd name="connsiteY2" fmla="*/ 136572 h 136571"/>
                    <a:gd name="connsiteX3" fmla="*/ 0 w 245298"/>
                    <a:gd name="connsiteY3" fmla="*/ 136572 h 136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65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6572"/>
                      </a:lnTo>
                      <a:lnTo>
                        <a:pt x="0" y="13657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1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1351193"/>
                <a:ext cx="245298" cy="108726"/>
                <a:chOff x="6959185" y="1351193"/>
                <a:chExt cx="245298" cy="108726"/>
              </a:xfrm>
              <a:solidFill>
                <a:srgbClr val="000000"/>
              </a:solidFill>
            </p:grpSpPr>
            <p:sp>
              <p:nvSpPr>
                <p:cNvPr id="3212" name="자유형: 도형 3211">
                  <a:extLst>
                    <a:ext uri="{FF2B5EF4-FFF2-40B4-BE49-F238E27FC236}">
                      <a16:creationId xmlns:a16="http://schemas.microsoft.com/office/drawing/2014/main" id="{785AB625-7D97-4F2D-ABF7-B192F7643941}"/>
                    </a:ext>
                  </a:extLst>
                </p:cNvPr>
                <p:cNvSpPr/>
                <p:nvPr/>
              </p:nvSpPr>
              <p:spPr>
                <a:xfrm>
                  <a:off x="6959185" y="1351193"/>
                  <a:ext cx="245298" cy="108726"/>
                </a:xfrm>
                <a:custGeom>
                  <a:avLst/>
                  <a:gdLst>
                    <a:gd name="connsiteX0" fmla="*/ 0 w 245298"/>
                    <a:gd name="connsiteY0" fmla="*/ 0 h 108726"/>
                    <a:gd name="connsiteX1" fmla="*/ 245298 w 245298"/>
                    <a:gd name="connsiteY1" fmla="*/ 0 h 108726"/>
                    <a:gd name="connsiteX2" fmla="*/ 245298 w 245298"/>
                    <a:gd name="connsiteY2" fmla="*/ 108727 h 108726"/>
                    <a:gd name="connsiteX3" fmla="*/ 0 w 245298"/>
                    <a:gd name="connsiteY3" fmla="*/ 108727 h 10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872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8727"/>
                      </a:lnTo>
                      <a:lnTo>
                        <a:pt x="0" y="1087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13" name="자유형: 도형 3212">
                  <a:extLst>
                    <a:ext uri="{FF2B5EF4-FFF2-40B4-BE49-F238E27FC236}">
                      <a16:creationId xmlns:a16="http://schemas.microsoft.com/office/drawing/2014/main" id="{32373366-3F84-4353-83A2-C7ACF7490551}"/>
                    </a:ext>
                  </a:extLst>
                </p:cNvPr>
                <p:cNvSpPr/>
                <p:nvPr/>
              </p:nvSpPr>
              <p:spPr>
                <a:xfrm>
                  <a:off x="6959185" y="1351193"/>
                  <a:ext cx="245298" cy="108726"/>
                </a:xfrm>
                <a:custGeom>
                  <a:avLst/>
                  <a:gdLst>
                    <a:gd name="connsiteX0" fmla="*/ 0 w 245298"/>
                    <a:gd name="connsiteY0" fmla="*/ 0 h 108726"/>
                    <a:gd name="connsiteX1" fmla="*/ 245298 w 245298"/>
                    <a:gd name="connsiteY1" fmla="*/ 0 h 108726"/>
                    <a:gd name="connsiteX2" fmla="*/ 245298 w 245298"/>
                    <a:gd name="connsiteY2" fmla="*/ 108727 h 108726"/>
                    <a:gd name="connsiteX3" fmla="*/ 0 w 245298"/>
                    <a:gd name="connsiteY3" fmla="*/ 108727 h 10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872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8727"/>
                      </a:lnTo>
                      <a:lnTo>
                        <a:pt x="0" y="10872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1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1355834"/>
                <a:ext cx="245298" cy="103423"/>
                <a:chOff x="7266140" y="1355834"/>
                <a:chExt cx="245298" cy="103423"/>
              </a:xfrm>
              <a:solidFill>
                <a:srgbClr val="000000"/>
              </a:solidFill>
            </p:grpSpPr>
            <p:sp>
              <p:nvSpPr>
                <p:cNvPr id="3215" name="자유형: 도형 3214">
                  <a:extLst>
                    <a:ext uri="{FF2B5EF4-FFF2-40B4-BE49-F238E27FC236}">
                      <a16:creationId xmlns:a16="http://schemas.microsoft.com/office/drawing/2014/main" id="{57D22111-D24B-476F-B778-A64AFF89AFB7}"/>
                    </a:ext>
                  </a:extLst>
                </p:cNvPr>
                <p:cNvSpPr/>
                <p:nvPr/>
              </p:nvSpPr>
              <p:spPr>
                <a:xfrm>
                  <a:off x="7266140" y="1355834"/>
                  <a:ext cx="245298" cy="103423"/>
                </a:xfrm>
                <a:custGeom>
                  <a:avLst/>
                  <a:gdLst>
                    <a:gd name="connsiteX0" fmla="*/ 0 w 245298"/>
                    <a:gd name="connsiteY0" fmla="*/ 0 h 103423"/>
                    <a:gd name="connsiteX1" fmla="*/ 245299 w 245298"/>
                    <a:gd name="connsiteY1" fmla="*/ 0 h 103423"/>
                    <a:gd name="connsiteX2" fmla="*/ 245299 w 245298"/>
                    <a:gd name="connsiteY2" fmla="*/ 103423 h 103423"/>
                    <a:gd name="connsiteX3" fmla="*/ 0 w 245298"/>
                    <a:gd name="connsiteY3" fmla="*/ 103423 h 10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34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3423"/>
                      </a:lnTo>
                      <a:lnTo>
                        <a:pt x="0" y="1034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16" name="자유형: 도형 3215">
                  <a:extLst>
                    <a:ext uri="{FF2B5EF4-FFF2-40B4-BE49-F238E27FC236}">
                      <a16:creationId xmlns:a16="http://schemas.microsoft.com/office/drawing/2014/main" id="{F456336C-34E5-4952-8891-05C428939A96}"/>
                    </a:ext>
                  </a:extLst>
                </p:cNvPr>
                <p:cNvSpPr/>
                <p:nvPr/>
              </p:nvSpPr>
              <p:spPr>
                <a:xfrm>
                  <a:off x="7266140" y="1355834"/>
                  <a:ext cx="245298" cy="103423"/>
                </a:xfrm>
                <a:custGeom>
                  <a:avLst/>
                  <a:gdLst>
                    <a:gd name="connsiteX0" fmla="*/ 0 w 245298"/>
                    <a:gd name="connsiteY0" fmla="*/ 0 h 103423"/>
                    <a:gd name="connsiteX1" fmla="*/ 245299 w 245298"/>
                    <a:gd name="connsiteY1" fmla="*/ 0 h 103423"/>
                    <a:gd name="connsiteX2" fmla="*/ 245299 w 245298"/>
                    <a:gd name="connsiteY2" fmla="*/ 103423 h 103423"/>
                    <a:gd name="connsiteX3" fmla="*/ 0 w 245298"/>
                    <a:gd name="connsiteY3" fmla="*/ 103423 h 10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34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3423"/>
                      </a:lnTo>
                      <a:lnTo>
                        <a:pt x="0" y="10342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1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1361800"/>
                <a:ext cx="245298" cy="109389"/>
                <a:chOff x="7573094" y="1361800"/>
                <a:chExt cx="245298" cy="109389"/>
              </a:xfrm>
              <a:solidFill>
                <a:srgbClr val="000000"/>
              </a:solidFill>
            </p:grpSpPr>
            <p:sp>
              <p:nvSpPr>
                <p:cNvPr id="3218" name="자유형: 도형 3217">
                  <a:extLst>
                    <a:ext uri="{FF2B5EF4-FFF2-40B4-BE49-F238E27FC236}">
                      <a16:creationId xmlns:a16="http://schemas.microsoft.com/office/drawing/2014/main" id="{17AB42A3-5789-4AD2-99DB-E8873F19C3F5}"/>
                    </a:ext>
                  </a:extLst>
                </p:cNvPr>
                <p:cNvSpPr/>
                <p:nvPr/>
              </p:nvSpPr>
              <p:spPr>
                <a:xfrm>
                  <a:off x="7573094" y="1361800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19" name="자유형: 도형 3218">
                  <a:extLst>
                    <a:ext uri="{FF2B5EF4-FFF2-40B4-BE49-F238E27FC236}">
                      <a16:creationId xmlns:a16="http://schemas.microsoft.com/office/drawing/2014/main" id="{4BB2916D-C18B-44A3-A6BA-60E67EEA6088}"/>
                    </a:ext>
                  </a:extLst>
                </p:cNvPr>
                <p:cNvSpPr/>
                <p:nvPr/>
              </p:nvSpPr>
              <p:spPr>
                <a:xfrm>
                  <a:off x="7573094" y="1361800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2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1357160"/>
                <a:ext cx="245298" cy="109389"/>
                <a:chOff x="7879386" y="1357160"/>
                <a:chExt cx="245298" cy="109389"/>
              </a:xfrm>
              <a:solidFill>
                <a:srgbClr val="000000"/>
              </a:solidFill>
            </p:grpSpPr>
            <p:sp>
              <p:nvSpPr>
                <p:cNvPr id="3221" name="자유형: 도형 3220">
                  <a:extLst>
                    <a:ext uri="{FF2B5EF4-FFF2-40B4-BE49-F238E27FC236}">
                      <a16:creationId xmlns:a16="http://schemas.microsoft.com/office/drawing/2014/main" id="{775DC3A6-1DA1-46C9-AB26-7C481EDC9573}"/>
                    </a:ext>
                  </a:extLst>
                </p:cNvPr>
                <p:cNvSpPr/>
                <p:nvPr/>
              </p:nvSpPr>
              <p:spPr>
                <a:xfrm>
                  <a:off x="7879386" y="1357160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22" name="자유형: 도형 3221">
                  <a:extLst>
                    <a:ext uri="{FF2B5EF4-FFF2-40B4-BE49-F238E27FC236}">
                      <a16:creationId xmlns:a16="http://schemas.microsoft.com/office/drawing/2014/main" id="{1EA420B6-D031-4B96-BC5F-5DC77029FFB0}"/>
                    </a:ext>
                  </a:extLst>
                </p:cNvPr>
                <p:cNvSpPr/>
                <p:nvPr/>
              </p:nvSpPr>
              <p:spPr>
                <a:xfrm>
                  <a:off x="7879386" y="1357160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2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1353845"/>
                <a:ext cx="245298" cy="114693"/>
                <a:chOff x="8186341" y="1353845"/>
                <a:chExt cx="245298" cy="114693"/>
              </a:xfrm>
              <a:solidFill>
                <a:srgbClr val="000000"/>
              </a:solidFill>
            </p:grpSpPr>
            <p:sp>
              <p:nvSpPr>
                <p:cNvPr id="3224" name="자유형: 도형 3223">
                  <a:extLst>
                    <a:ext uri="{FF2B5EF4-FFF2-40B4-BE49-F238E27FC236}">
                      <a16:creationId xmlns:a16="http://schemas.microsoft.com/office/drawing/2014/main" id="{E24EB92D-F9B8-4567-A32B-CABFB2AA2FDA}"/>
                    </a:ext>
                  </a:extLst>
                </p:cNvPr>
                <p:cNvSpPr/>
                <p:nvPr/>
              </p:nvSpPr>
              <p:spPr>
                <a:xfrm>
                  <a:off x="8186341" y="1353845"/>
                  <a:ext cx="245298" cy="114693"/>
                </a:xfrm>
                <a:custGeom>
                  <a:avLst/>
                  <a:gdLst>
                    <a:gd name="connsiteX0" fmla="*/ 0 w 245298"/>
                    <a:gd name="connsiteY0" fmla="*/ 0 h 114693"/>
                    <a:gd name="connsiteX1" fmla="*/ 245299 w 245298"/>
                    <a:gd name="connsiteY1" fmla="*/ 0 h 114693"/>
                    <a:gd name="connsiteX2" fmla="*/ 245299 w 245298"/>
                    <a:gd name="connsiteY2" fmla="*/ 114694 h 114693"/>
                    <a:gd name="connsiteX3" fmla="*/ 0 w 245298"/>
                    <a:gd name="connsiteY3" fmla="*/ 114694 h 114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6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694"/>
                      </a:lnTo>
                      <a:lnTo>
                        <a:pt x="0" y="1146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25" name="자유형: 도형 3224">
                  <a:extLst>
                    <a:ext uri="{FF2B5EF4-FFF2-40B4-BE49-F238E27FC236}">
                      <a16:creationId xmlns:a16="http://schemas.microsoft.com/office/drawing/2014/main" id="{E39A5779-3273-4747-BB24-DF3D3EBDDC62}"/>
                    </a:ext>
                  </a:extLst>
                </p:cNvPr>
                <p:cNvSpPr/>
                <p:nvPr/>
              </p:nvSpPr>
              <p:spPr>
                <a:xfrm>
                  <a:off x="8186341" y="1353845"/>
                  <a:ext cx="245298" cy="114693"/>
                </a:xfrm>
                <a:custGeom>
                  <a:avLst/>
                  <a:gdLst>
                    <a:gd name="connsiteX0" fmla="*/ 0 w 245298"/>
                    <a:gd name="connsiteY0" fmla="*/ 0 h 114693"/>
                    <a:gd name="connsiteX1" fmla="*/ 245299 w 245298"/>
                    <a:gd name="connsiteY1" fmla="*/ 0 h 114693"/>
                    <a:gd name="connsiteX2" fmla="*/ 245299 w 245298"/>
                    <a:gd name="connsiteY2" fmla="*/ 114694 h 114693"/>
                    <a:gd name="connsiteX3" fmla="*/ 0 w 245298"/>
                    <a:gd name="connsiteY3" fmla="*/ 114694 h 114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6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694"/>
                      </a:lnTo>
                      <a:lnTo>
                        <a:pt x="0" y="11469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2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1345226"/>
                <a:ext cx="245298" cy="174360"/>
                <a:chOff x="8492632" y="1345226"/>
                <a:chExt cx="245298" cy="174360"/>
              </a:xfrm>
              <a:solidFill>
                <a:srgbClr val="000000"/>
              </a:solidFill>
            </p:grpSpPr>
            <p:sp>
              <p:nvSpPr>
                <p:cNvPr id="3227" name="자유형: 도형 3226">
                  <a:extLst>
                    <a:ext uri="{FF2B5EF4-FFF2-40B4-BE49-F238E27FC236}">
                      <a16:creationId xmlns:a16="http://schemas.microsoft.com/office/drawing/2014/main" id="{26EA7096-70EE-47FA-997D-E574004D0EB3}"/>
                    </a:ext>
                  </a:extLst>
                </p:cNvPr>
                <p:cNvSpPr/>
                <p:nvPr/>
              </p:nvSpPr>
              <p:spPr>
                <a:xfrm>
                  <a:off x="8492632" y="1345226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28" name="자유형: 도형 3227">
                  <a:extLst>
                    <a:ext uri="{FF2B5EF4-FFF2-40B4-BE49-F238E27FC236}">
                      <a16:creationId xmlns:a16="http://schemas.microsoft.com/office/drawing/2014/main" id="{A5EA95E5-A257-4F68-A008-47E04D260FB0}"/>
                    </a:ext>
                  </a:extLst>
                </p:cNvPr>
                <p:cNvSpPr/>
                <p:nvPr/>
              </p:nvSpPr>
              <p:spPr>
                <a:xfrm>
                  <a:off x="8492632" y="1345226"/>
                  <a:ext cx="245298" cy="174360"/>
                </a:xfrm>
                <a:custGeom>
                  <a:avLst/>
                  <a:gdLst>
                    <a:gd name="connsiteX0" fmla="*/ 0 w 245298"/>
                    <a:gd name="connsiteY0" fmla="*/ 0 h 174360"/>
                    <a:gd name="connsiteX1" fmla="*/ 245299 w 245298"/>
                    <a:gd name="connsiteY1" fmla="*/ 0 h 174360"/>
                    <a:gd name="connsiteX2" fmla="*/ 245299 w 245298"/>
                    <a:gd name="connsiteY2" fmla="*/ 174361 h 174360"/>
                    <a:gd name="connsiteX3" fmla="*/ 0 w 245298"/>
                    <a:gd name="connsiteY3" fmla="*/ 174361 h 17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43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4361"/>
                      </a:lnTo>
                      <a:lnTo>
                        <a:pt x="0" y="17436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2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1350530"/>
                <a:ext cx="245298" cy="155134"/>
                <a:chOff x="8799587" y="1350530"/>
                <a:chExt cx="245298" cy="155134"/>
              </a:xfrm>
              <a:solidFill>
                <a:srgbClr val="000000"/>
              </a:solidFill>
            </p:grpSpPr>
            <p:sp>
              <p:nvSpPr>
                <p:cNvPr id="3230" name="자유형: 도형 3229">
                  <a:extLst>
                    <a:ext uri="{FF2B5EF4-FFF2-40B4-BE49-F238E27FC236}">
                      <a16:creationId xmlns:a16="http://schemas.microsoft.com/office/drawing/2014/main" id="{D6416087-EF4B-45B1-9032-D78DD838CC25}"/>
                    </a:ext>
                  </a:extLst>
                </p:cNvPr>
                <p:cNvSpPr/>
                <p:nvPr/>
              </p:nvSpPr>
              <p:spPr>
                <a:xfrm>
                  <a:off x="8799587" y="1350530"/>
                  <a:ext cx="245298" cy="155134"/>
                </a:xfrm>
                <a:custGeom>
                  <a:avLst/>
                  <a:gdLst>
                    <a:gd name="connsiteX0" fmla="*/ 0 w 245298"/>
                    <a:gd name="connsiteY0" fmla="*/ 0 h 155134"/>
                    <a:gd name="connsiteX1" fmla="*/ 245299 w 245298"/>
                    <a:gd name="connsiteY1" fmla="*/ 0 h 155134"/>
                    <a:gd name="connsiteX2" fmla="*/ 245299 w 245298"/>
                    <a:gd name="connsiteY2" fmla="*/ 155135 h 155134"/>
                    <a:gd name="connsiteX3" fmla="*/ 0 w 245298"/>
                    <a:gd name="connsiteY3" fmla="*/ 155135 h 155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51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5135"/>
                      </a:lnTo>
                      <a:lnTo>
                        <a:pt x="0" y="15513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31" name="자유형: 도형 3230">
                  <a:extLst>
                    <a:ext uri="{FF2B5EF4-FFF2-40B4-BE49-F238E27FC236}">
                      <a16:creationId xmlns:a16="http://schemas.microsoft.com/office/drawing/2014/main" id="{43277045-511D-4AE7-A187-6114DEDC589A}"/>
                    </a:ext>
                  </a:extLst>
                </p:cNvPr>
                <p:cNvSpPr/>
                <p:nvPr/>
              </p:nvSpPr>
              <p:spPr>
                <a:xfrm>
                  <a:off x="8799587" y="1350530"/>
                  <a:ext cx="245298" cy="155134"/>
                </a:xfrm>
                <a:custGeom>
                  <a:avLst/>
                  <a:gdLst>
                    <a:gd name="connsiteX0" fmla="*/ 0 w 245298"/>
                    <a:gd name="connsiteY0" fmla="*/ 0 h 155134"/>
                    <a:gd name="connsiteX1" fmla="*/ 245299 w 245298"/>
                    <a:gd name="connsiteY1" fmla="*/ 0 h 155134"/>
                    <a:gd name="connsiteX2" fmla="*/ 245299 w 245298"/>
                    <a:gd name="connsiteY2" fmla="*/ 155135 h 155134"/>
                    <a:gd name="connsiteX3" fmla="*/ 0 w 245298"/>
                    <a:gd name="connsiteY3" fmla="*/ 155135 h 155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513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5135"/>
                      </a:lnTo>
                      <a:lnTo>
                        <a:pt x="0" y="15513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3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1351856"/>
                <a:ext cx="245298" cy="132593"/>
                <a:chOff x="9105879" y="1351856"/>
                <a:chExt cx="245298" cy="132593"/>
              </a:xfrm>
              <a:solidFill>
                <a:srgbClr val="000000"/>
              </a:solidFill>
            </p:grpSpPr>
            <p:sp>
              <p:nvSpPr>
                <p:cNvPr id="3233" name="자유형: 도형 3232">
                  <a:extLst>
                    <a:ext uri="{FF2B5EF4-FFF2-40B4-BE49-F238E27FC236}">
                      <a16:creationId xmlns:a16="http://schemas.microsoft.com/office/drawing/2014/main" id="{2FFAF6F2-0576-4074-BEB0-FA4CF91FA984}"/>
                    </a:ext>
                  </a:extLst>
                </p:cNvPr>
                <p:cNvSpPr/>
                <p:nvPr/>
              </p:nvSpPr>
              <p:spPr>
                <a:xfrm>
                  <a:off x="9105879" y="1351856"/>
                  <a:ext cx="245298" cy="132593"/>
                </a:xfrm>
                <a:custGeom>
                  <a:avLst/>
                  <a:gdLst>
                    <a:gd name="connsiteX0" fmla="*/ 0 w 245298"/>
                    <a:gd name="connsiteY0" fmla="*/ 0 h 132593"/>
                    <a:gd name="connsiteX1" fmla="*/ 245299 w 245298"/>
                    <a:gd name="connsiteY1" fmla="*/ 0 h 132593"/>
                    <a:gd name="connsiteX2" fmla="*/ 245299 w 245298"/>
                    <a:gd name="connsiteY2" fmla="*/ 132594 h 132593"/>
                    <a:gd name="connsiteX3" fmla="*/ 0 w 245298"/>
                    <a:gd name="connsiteY3" fmla="*/ 132594 h 13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25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2594"/>
                      </a:lnTo>
                      <a:lnTo>
                        <a:pt x="0" y="1325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34" name="자유형: 도형 3233">
                  <a:extLst>
                    <a:ext uri="{FF2B5EF4-FFF2-40B4-BE49-F238E27FC236}">
                      <a16:creationId xmlns:a16="http://schemas.microsoft.com/office/drawing/2014/main" id="{C7FB2E63-9C77-4D64-9AFB-483116EADCF0}"/>
                    </a:ext>
                  </a:extLst>
                </p:cNvPr>
                <p:cNvSpPr/>
                <p:nvPr/>
              </p:nvSpPr>
              <p:spPr>
                <a:xfrm>
                  <a:off x="9105879" y="1351856"/>
                  <a:ext cx="245298" cy="132593"/>
                </a:xfrm>
                <a:custGeom>
                  <a:avLst/>
                  <a:gdLst>
                    <a:gd name="connsiteX0" fmla="*/ 0 w 245298"/>
                    <a:gd name="connsiteY0" fmla="*/ 0 h 132593"/>
                    <a:gd name="connsiteX1" fmla="*/ 245299 w 245298"/>
                    <a:gd name="connsiteY1" fmla="*/ 0 h 132593"/>
                    <a:gd name="connsiteX2" fmla="*/ 245299 w 245298"/>
                    <a:gd name="connsiteY2" fmla="*/ 132594 h 132593"/>
                    <a:gd name="connsiteX3" fmla="*/ 0 w 245298"/>
                    <a:gd name="connsiteY3" fmla="*/ 132594 h 13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25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2594"/>
                      </a:lnTo>
                      <a:lnTo>
                        <a:pt x="0" y="13259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3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1362463"/>
                <a:ext cx="245298" cy="122649"/>
                <a:chOff x="9412833" y="1362463"/>
                <a:chExt cx="245298" cy="122649"/>
              </a:xfrm>
              <a:solidFill>
                <a:srgbClr val="000000"/>
              </a:solidFill>
            </p:grpSpPr>
            <p:sp>
              <p:nvSpPr>
                <p:cNvPr id="3236" name="자유형: 도형 3235">
                  <a:extLst>
                    <a:ext uri="{FF2B5EF4-FFF2-40B4-BE49-F238E27FC236}">
                      <a16:creationId xmlns:a16="http://schemas.microsoft.com/office/drawing/2014/main" id="{136CCA8D-9154-4BCE-9D60-A0D2F6A08D3B}"/>
                    </a:ext>
                  </a:extLst>
                </p:cNvPr>
                <p:cNvSpPr/>
                <p:nvPr/>
              </p:nvSpPr>
              <p:spPr>
                <a:xfrm>
                  <a:off x="9412833" y="1362463"/>
                  <a:ext cx="245298" cy="122649"/>
                </a:xfrm>
                <a:custGeom>
                  <a:avLst/>
                  <a:gdLst>
                    <a:gd name="connsiteX0" fmla="*/ 0 w 245298"/>
                    <a:gd name="connsiteY0" fmla="*/ 0 h 122649"/>
                    <a:gd name="connsiteX1" fmla="*/ 245299 w 245298"/>
                    <a:gd name="connsiteY1" fmla="*/ 0 h 122649"/>
                    <a:gd name="connsiteX2" fmla="*/ 245299 w 245298"/>
                    <a:gd name="connsiteY2" fmla="*/ 122649 h 122649"/>
                    <a:gd name="connsiteX3" fmla="*/ 0 w 245298"/>
                    <a:gd name="connsiteY3" fmla="*/ 122649 h 12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26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2649"/>
                      </a:lnTo>
                      <a:lnTo>
                        <a:pt x="0" y="1226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37" name="자유형: 도형 3236">
                  <a:extLst>
                    <a:ext uri="{FF2B5EF4-FFF2-40B4-BE49-F238E27FC236}">
                      <a16:creationId xmlns:a16="http://schemas.microsoft.com/office/drawing/2014/main" id="{D610BA29-07C5-466A-B54B-0BD8DBC38B28}"/>
                    </a:ext>
                  </a:extLst>
                </p:cNvPr>
                <p:cNvSpPr/>
                <p:nvPr/>
              </p:nvSpPr>
              <p:spPr>
                <a:xfrm>
                  <a:off x="9412833" y="1362463"/>
                  <a:ext cx="245298" cy="122649"/>
                </a:xfrm>
                <a:custGeom>
                  <a:avLst/>
                  <a:gdLst>
                    <a:gd name="connsiteX0" fmla="*/ 0 w 245298"/>
                    <a:gd name="connsiteY0" fmla="*/ 0 h 122649"/>
                    <a:gd name="connsiteX1" fmla="*/ 245299 w 245298"/>
                    <a:gd name="connsiteY1" fmla="*/ 0 h 122649"/>
                    <a:gd name="connsiteX2" fmla="*/ 245299 w 245298"/>
                    <a:gd name="connsiteY2" fmla="*/ 122649 h 122649"/>
                    <a:gd name="connsiteX3" fmla="*/ 0 w 245298"/>
                    <a:gd name="connsiteY3" fmla="*/ 122649 h 122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26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2649"/>
                      </a:lnTo>
                      <a:lnTo>
                        <a:pt x="0" y="12264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3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1357823"/>
                <a:ext cx="245298" cy="116019"/>
                <a:chOff x="9719125" y="1357823"/>
                <a:chExt cx="245298" cy="116019"/>
              </a:xfrm>
              <a:solidFill>
                <a:srgbClr val="000000"/>
              </a:solidFill>
            </p:grpSpPr>
            <p:sp>
              <p:nvSpPr>
                <p:cNvPr id="3239" name="자유형: 도형 3238">
                  <a:extLst>
                    <a:ext uri="{FF2B5EF4-FFF2-40B4-BE49-F238E27FC236}">
                      <a16:creationId xmlns:a16="http://schemas.microsoft.com/office/drawing/2014/main" id="{9B54CC3C-9616-459C-9A20-3E4A319CD6C9}"/>
                    </a:ext>
                  </a:extLst>
                </p:cNvPr>
                <p:cNvSpPr/>
                <p:nvPr/>
              </p:nvSpPr>
              <p:spPr>
                <a:xfrm>
                  <a:off x="9719125" y="1357823"/>
                  <a:ext cx="245298" cy="116019"/>
                </a:xfrm>
                <a:custGeom>
                  <a:avLst/>
                  <a:gdLst>
                    <a:gd name="connsiteX0" fmla="*/ 0 w 245298"/>
                    <a:gd name="connsiteY0" fmla="*/ 0 h 116019"/>
                    <a:gd name="connsiteX1" fmla="*/ 245299 w 245298"/>
                    <a:gd name="connsiteY1" fmla="*/ 0 h 116019"/>
                    <a:gd name="connsiteX2" fmla="*/ 245299 w 245298"/>
                    <a:gd name="connsiteY2" fmla="*/ 116020 h 116019"/>
                    <a:gd name="connsiteX3" fmla="*/ 0 w 245298"/>
                    <a:gd name="connsiteY3" fmla="*/ 116020 h 116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60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6020"/>
                      </a:lnTo>
                      <a:lnTo>
                        <a:pt x="0" y="1160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40" name="자유형: 도형 3239">
                  <a:extLst>
                    <a:ext uri="{FF2B5EF4-FFF2-40B4-BE49-F238E27FC236}">
                      <a16:creationId xmlns:a16="http://schemas.microsoft.com/office/drawing/2014/main" id="{266E7131-CDE7-4E24-BAE0-77EBD9785300}"/>
                    </a:ext>
                  </a:extLst>
                </p:cNvPr>
                <p:cNvSpPr/>
                <p:nvPr/>
              </p:nvSpPr>
              <p:spPr>
                <a:xfrm>
                  <a:off x="9719125" y="1357823"/>
                  <a:ext cx="245298" cy="116019"/>
                </a:xfrm>
                <a:custGeom>
                  <a:avLst/>
                  <a:gdLst>
                    <a:gd name="connsiteX0" fmla="*/ 0 w 245298"/>
                    <a:gd name="connsiteY0" fmla="*/ 0 h 116019"/>
                    <a:gd name="connsiteX1" fmla="*/ 245299 w 245298"/>
                    <a:gd name="connsiteY1" fmla="*/ 0 h 116019"/>
                    <a:gd name="connsiteX2" fmla="*/ 245299 w 245298"/>
                    <a:gd name="connsiteY2" fmla="*/ 116020 h 116019"/>
                    <a:gd name="connsiteX3" fmla="*/ 0 w 245298"/>
                    <a:gd name="connsiteY3" fmla="*/ 116020 h 116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60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6020"/>
                      </a:lnTo>
                      <a:lnTo>
                        <a:pt x="0" y="11602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4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1354508"/>
                <a:ext cx="245298" cy="133919"/>
                <a:chOff x="10026080" y="1354508"/>
                <a:chExt cx="245298" cy="133919"/>
              </a:xfrm>
              <a:solidFill>
                <a:srgbClr val="000000"/>
              </a:solidFill>
            </p:grpSpPr>
            <p:sp>
              <p:nvSpPr>
                <p:cNvPr id="3242" name="자유형: 도형 3241">
                  <a:extLst>
                    <a:ext uri="{FF2B5EF4-FFF2-40B4-BE49-F238E27FC236}">
                      <a16:creationId xmlns:a16="http://schemas.microsoft.com/office/drawing/2014/main" id="{1F41800D-EB49-40DB-97F8-1945D186469E}"/>
                    </a:ext>
                  </a:extLst>
                </p:cNvPr>
                <p:cNvSpPr/>
                <p:nvPr/>
              </p:nvSpPr>
              <p:spPr>
                <a:xfrm>
                  <a:off x="10026080" y="1354508"/>
                  <a:ext cx="245298" cy="133919"/>
                </a:xfrm>
                <a:custGeom>
                  <a:avLst/>
                  <a:gdLst>
                    <a:gd name="connsiteX0" fmla="*/ 0 w 245298"/>
                    <a:gd name="connsiteY0" fmla="*/ 0 h 133919"/>
                    <a:gd name="connsiteX1" fmla="*/ 245299 w 245298"/>
                    <a:gd name="connsiteY1" fmla="*/ 0 h 133919"/>
                    <a:gd name="connsiteX2" fmla="*/ 245299 w 245298"/>
                    <a:gd name="connsiteY2" fmla="*/ 133920 h 133919"/>
                    <a:gd name="connsiteX3" fmla="*/ 0 w 245298"/>
                    <a:gd name="connsiteY3" fmla="*/ 133920 h 133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39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3920"/>
                      </a:lnTo>
                      <a:lnTo>
                        <a:pt x="0" y="1339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43" name="자유형: 도형 3242">
                  <a:extLst>
                    <a:ext uri="{FF2B5EF4-FFF2-40B4-BE49-F238E27FC236}">
                      <a16:creationId xmlns:a16="http://schemas.microsoft.com/office/drawing/2014/main" id="{E96833CC-4916-4AD6-8083-59F5F98FF4D7}"/>
                    </a:ext>
                  </a:extLst>
                </p:cNvPr>
                <p:cNvSpPr/>
                <p:nvPr/>
              </p:nvSpPr>
              <p:spPr>
                <a:xfrm>
                  <a:off x="10026080" y="1354508"/>
                  <a:ext cx="245298" cy="133919"/>
                </a:xfrm>
                <a:custGeom>
                  <a:avLst/>
                  <a:gdLst>
                    <a:gd name="connsiteX0" fmla="*/ 0 w 245298"/>
                    <a:gd name="connsiteY0" fmla="*/ 0 h 133919"/>
                    <a:gd name="connsiteX1" fmla="*/ 245299 w 245298"/>
                    <a:gd name="connsiteY1" fmla="*/ 0 h 133919"/>
                    <a:gd name="connsiteX2" fmla="*/ 245299 w 245298"/>
                    <a:gd name="connsiteY2" fmla="*/ 133920 h 133919"/>
                    <a:gd name="connsiteX3" fmla="*/ 0 w 245298"/>
                    <a:gd name="connsiteY3" fmla="*/ 133920 h 133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39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3920"/>
                      </a:lnTo>
                      <a:lnTo>
                        <a:pt x="0" y="13392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4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1357160"/>
                <a:ext cx="245298" cy="135908"/>
                <a:chOff x="10333034" y="1357160"/>
                <a:chExt cx="245298" cy="135908"/>
              </a:xfrm>
              <a:solidFill>
                <a:srgbClr val="000000"/>
              </a:solidFill>
            </p:grpSpPr>
            <p:sp>
              <p:nvSpPr>
                <p:cNvPr id="3245" name="자유형: 도형 3244">
                  <a:extLst>
                    <a:ext uri="{FF2B5EF4-FFF2-40B4-BE49-F238E27FC236}">
                      <a16:creationId xmlns:a16="http://schemas.microsoft.com/office/drawing/2014/main" id="{4DB4647E-90BB-4E33-B3D2-A1510E7F57C0}"/>
                    </a:ext>
                  </a:extLst>
                </p:cNvPr>
                <p:cNvSpPr/>
                <p:nvPr/>
              </p:nvSpPr>
              <p:spPr>
                <a:xfrm>
                  <a:off x="10333034" y="1357160"/>
                  <a:ext cx="245298" cy="135908"/>
                </a:xfrm>
                <a:custGeom>
                  <a:avLst/>
                  <a:gdLst>
                    <a:gd name="connsiteX0" fmla="*/ 0 w 245298"/>
                    <a:gd name="connsiteY0" fmla="*/ 0 h 135908"/>
                    <a:gd name="connsiteX1" fmla="*/ 245298 w 245298"/>
                    <a:gd name="connsiteY1" fmla="*/ 0 h 135908"/>
                    <a:gd name="connsiteX2" fmla="*/ 245298 w 245298"/>
                    <a:gd name="connsiteY2" fmla="*/ 135909 h 135908"/>
                    <a:gd name="connsiteX3" fmla="*/ 0 w 245298"/>
                    <a:gd name="connsiteY3" fmla="*/ 135909 h 135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590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5909"/>
                      </a:lnTo>
                      <a:lnTo>
                        <a:pt x="0" y="13590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46" name="자유형: 도형 3245">
                  <a:extLst>
                    <a:ext uri="{FF2B5EF4-FFF2-40B4-BE49-F238E27FC236}">
                      <a16:creationId xmlns:a16="http://schemas.microsoft.com/office/drawing/2014/main" id="{60B5902C-73EF-47EF-81BF-A228D77D9871}"/>
                    </a:ext>
                  </a:extLst>
                </p:cNvPr>
                <p:cNvSpPr/>
                <p:nvPr/>
              </p:nvSpPr>
              <p:spPr>
                <a:xfrm>
                  <a:off x="10333034" y="1357160"/>
                  <a:ext cx="245298" cy="135908"/>
                </a:xfrm>
                <a:custGeom>
                  <a:avLst/>
                  <a:gdLst>
                    <a:gd name="connsiteX0" fmla="*/ 0 w 245298"/>
                    <a:gd name="connsiteY0" fmla="*/ 0 h 135908"/>
                    <a:gd name="connsiteX1" fmla="*/ 245298 w 245298"/>
                    <a:gd name="connsiteY1" fmla="*/ 0 h 135908"/>
                    <a:gd name="connsiteX2" fmla="*/ 245298 w 245298"/>
                    <a:gd name="connsiteY2" fmla="*/ 135909 h 135908"/>
                    <a:gd name="connsiteX3" fmla="*/ 0 w 245298"/>
                    <a:gd name="connsiteY3" fmla="*/ 135909 h 135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590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35909"/>
                      </a:lnTo>
                      <a:lnTo>
                        <a:pt x="0" y="13590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4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1355171"/>
                <a:ext cx="245298" cy="128615"/>
                <a:chOff x="10639326" y="1355171"/>
                <a:chExt cx="245298" cy="128615"/>
              </a:xfrm>
              <a:solidFill>
                <a:srgbClr val="000000"/>
              </a:solidFill>
            </p:grpSpPr>
            <p:sp>
              <p:nvSpPr>
                <p:cNvPr id="3248" name="자유형: 도형 3247">
                  <a:extLst>
                    <a:ext uri="{FF2B5EF4-FFF2-40B4-BE49-F238E27FC236}">
                      <a16:creationId xmlns:a16="http://schemas.microsoft.com/office/drawing/2014/main" id="{1D57A7DB-683D-4028-9FD6-5E523566EE60}"/>
                    </a:ext>
                  </a:extLst>
                </p:cNvPr>
                <p:cNvSpPr/>
                <p:nvPr/>
              </p:nvSpPr>
              <p:spPr>
                <a:xfrm>
                  <a:off x="10639326" y="1355171"/>
                  <a:ext cx="245298" cy="128615"/>
                </a:xfrm>
                <a:custGeom>
                  <a:avLst/>
                  <a:gdLst>
                    <a:gd name="connsiteX0" fmla="*/ 0 w 245298"/>
                    <a:gd name="connsiteY0" fmla="*/ 0 h 128615"/>
                    <a:gd name="connsiteX1" fmla="*/ 245299 w 245298"/>
                    <a:gd name="connsiteY1" fmla="*/ 0 h 128615"/>
                    <a:gd name="connsiteX2" fmla="*/ 245299 w 245298"/>
                    <a:gd name="connsiteY2" fmla="*/ 128616 h 128615"/>
                    <a:gd name="connsiteX3" fmla="*/ 0 w 245298"/>
                    <a:gd name="connsiteY3" fmla="*/ 128616 h 128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86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8616"/>
                      </a:lnTo>
                      <a:lnTo>
                        <a:pt x="0" y="1286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49" name="자유형: 도형 3248">
                  <a:extLst>
                    <a:ext uri="{FF2B5EF4-FFF2-40B4-BE49-F238E27FC236}">
                      <a16:creationId xmlns:a16="http://schemas.microsoft.com/office/drawing/2014/main" id="{BDCF92B2-41D0-4EDA-98FC-F348A44871CD}"/>
                    </a:ext>
                  </a:extLst>
                </p:cNvPr>
                <p:cNvSpPr/>
                <p:nvPr/>
              </p:nvSpPr>
              <p:spPr>
                <a:xfrm>
                  <a:off x="10639326" y="1355171"/>
                  <a:ext cx="245298" cy="128615"/>
                </a:xfrm>
                <a:custGeom>
                  <a:avLst/>
                  <a:gdLst>
                    <a:gd name="connsiteX0" fmla="*/ 0 w 245298"/>
                    <a:gd name="connsiteY0" fmla="*/ 0 h 128615"/>
                    <a:gd name="connsiteX1" fmla="*/ 245299 w 245298"/>
                    <a:gd name="connsiteY1" fmla="*/ 0 h 128615"/>
                    <a:gd name="connsiteX2" fmla="*/ 245299 w 245298"/>
                    <a:gd name="connsiteY2" fmla="*/ 128616 h 128615"/>
                    <a:gd name="connsiteX3" fmla="*/ 0 w 245298"/>
                    <a:gd name="connsiteY3" fmla="*/ 128616 h 128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86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8616"/>
                      </a:lnTo>
                      <a:lnTo>
                        <a:pt x="0" y="12861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1357823"/>
                <a:ext cx="245298" cy="112041"/>
                <a:chOff x="10946281" y="1357823"/>
                <a:chExt cx="245298" cy="112041"/>
              </a:xfrm>
              <a:solidFill>
                <a:srgbClr val="000000"/>
              </a:solidFill>
            </p:grpSpPr>
            <p:sp>
              <p:nvSpPr>
                <p:cNvPr id="3251" name="자유형: 도형 3250">
                  <a:extLst>
                    <a:ext uri="{FF2B5EF4-FFF2-40B4-BE49-F238E27FC236}">
                      <a16:creationId xmlns:a16="http://schemas.microsoft.com/office/drawing/2014/main" id="{4203F774-38B9-4694-8CB9-522F00784F38}"/>
                    </a:ext>
                  </a:extLst>
                </p:cNvPr>
                <p:cNvSpPr/>
                <p:nvPr/>
              </p:nvSpPr>
              <p:spPr>
                <a:xfrm>
                  <a:off x="10946281" y="1357823"/>
                  <a:ext cx="245298" cy="112041"/>
                </a:xfrm>
                <a:custGeom>
                  <a:avLst/>
                  <a:gdLst>
                    <a:gd name="connsiteX0" fmla="*/ 0 w 245298"/>
                    <a:gd name="connsiteY0" fmla="*/ 0 h 112041"/>
                    <a:gd name="connsiteX1" fmla="*/ 245298 w 245298"/>
                    <a:gd name="connsiteY1" fmla="*/ 0 h 112041"/>
                    <a:gd name="connsiteX2" fmla="*/ 245298 w 245298"/>
                    <a:gd name="connsiteY2" fmla="*/ 112042 h 112041"/>
                    <a:gd name="connsiteX3" fmla="*/ 0 w 245298"/>
                    <a:gd name="connsiteY3" fmla="*/ 112042 h 112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204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2042"/>
                      </a:lnTo>
                      <a:lnTo>
                        <a:pt x="0" y="11204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52" name="자유형: 도형 3251">
                  <a:extLst>
                    <a:ext uri="{FF2B5EF4-FFF2-40B4-BE49-F238E27FC236}">
                      <a16:creationId xmlns:a16="http://schemas.microsoft.com/office/drawing/2014/main" id="{ADB68027-C255-4A85-AD3D-ECEBCEA09076}"/>
                    </a:ext>
                  </a:extLst>
                </p:cNvPr>
                <p:cNvSpPr/>
                <p:nvPr/>
              </p:nvSpPr>
              <p:spPr>
                <a:xfrm>
                  <a:off x="10946281" y="1357823"/>
                  <a:ext cx="245298" cy="112041"/>
                </a:xfrm>
                <a:custGeom>
                  <a:avLst/>
                  <a:gdLst>
                    <a:gd name="connsiteX0" fmla="*/ 0 w 245298"/>
                    <a:gd name="connsiteY0" fmla="*/ 0 h 112041"/>
                    <a:gd name="connsiteX1" fmla="*/ 245298 w 245298"/>
                    <a:gd name="connsiteY1" fmla="*/ 0 h 112041"/>
                    <a:gd name="connsiteX2" fmla="*/ 245298 w 245298"/>
                    <a:gd name="connsiteY2" fmla="*/ 112042 h 112041"/>
                    <a:gd name="connsiteX3" fmla="*/ 0 w 245298"/>
                    <a:gd name="connsiteY3" fmla="*/ 112042 h 112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204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2042"/>
                      </a:lnTo>
                      <a:lnTo>
                        <a:pt x="0" y="11204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1369756"/>
                <a:ext cx="245298" cy="116682"/>
                <a:chOff x="11252572" y="1369756"/>
                <a:chExt cx="245298" cy="116682"/>
              </a:xfrm>
              <a:solidFill>
                <a:srgbClr val="000000"/>
              </a:solidFill>
            </p:grpSpPr>
            <p:sp>
              <p:nvSpPr>
                <p:cNvPr id="3254" name="자유형: 도형 3253">
                  <a:extLst>
                    <a:ext uri="{FF2B5EF4-FFF2-40B4-BE49-F238E27FC236}">
                      <a16:creationId xmlns:a16="http://schemas.microsoft.com/office/drawing/2014/main" id="{75C2F500-E38B-4879-A149-EEE7AC677E25}"/>
                    </a:ext>
                  </a:extLst>
                </p:cNvPr>
                <p:cNvSpPr/>
                <p:nvPr/>
              </p:nvSpPr>
              <p:spPr>
                <a:xfrm>
                  <a:off x="11252572" y="1369756"/>
                  <a:ext cx="245298" cy="116682"/>
                </a:xfrm>
                <a:custGeom>
                  <a:avLst/>
                  <a:gdLst>
                    <a:gd name="connsiteX0" fmla="*/ 0 w 245298"/>
                    <a:gd name="connsiteY0" fmla="*/ 0 h 116682"/>
                    <a:gd name="connsiteX1" fmla="*/ 245299 w 245298"/>
                    <a:gd name="connsiteY1" fmla="*/ 0 h 116682"/>
                    <a:gd name="connsiteX2" fmla="*/ 245299 w 245298"/>
                    <a:gd name="connsiteY2" fmla="*/ 116683 h 116682"/>
                    <a:gd name="connsiteX3" fmla="*/ 0 w 245298"/>
                    <a:gd name="connsiteY3" fmla="*/ 116683 h 116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66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6683"/>
                      </a:lnTo>
                      <a:lnTo>
                        <a:pt x="0" y="11668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55" name="자유형: 도형 3254">
                  <a:extLst>
                    <a:ext uri="{FF2B5EF4-FFF2-40B4-BE49-F238E27FC236}">
                      <a16:creationId xmlns:a16="http://schemas.microsoft.com/office/drawing/2014/main" id="{181EA774-089D-4495-A7F9-72557D8AC6A0}"/>
                    </a:ext>
                  </a:extLst>
                </p:cNvPr>
                <p:cNvSpPr/>
                <p:nvPr/>
              </p:nvSpPr>
              <p:spPr>
                <a:xfrm>
                  <a:off x="11252572" y="1369756"/>
                  <a:ext cx="245298" cy="116682"/>
                </a:xfrm>
                <a:custGeom>
                  <a:avLst/>
                  <a:gdLst>
                    <a:gd name="connsiteX0" fmla="*/ 0 w 245298"/>
                    <a:gd name="connsiteY0" fmla="*/ 0 h 116682"/>
                    <a:gd name="connsiteX1" fmla="*/ 245299 w 245298"/>
                    <a:gd name="connsiteY1" fmla="*/ 0 h 116682"/>
                    <a:gd name="connsiteX2" fmla="*/ 245299 w 245298"/>
                    <a:gd name="connsiteY2" fmla="*/ 116683 h 116682"/>
                    <a:gd name="connsiteX3" fmla="*/ 0 w 245298"/>
                    <a:gd name="connsiteY3" fmla="*/ 116683 h 116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66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6683"/>
                      </a:lnTo>
                      <a:lnTo>
                        <a:pt x="0" y="11668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1361800"/>
                <a:ext cx="245298" cy="121323"/>
                <a:chOff x="11559527" y="1361800"/>
                <a:chExt cx="245298" cy="121323"/>
              </a:xfrm>
              <a:solidFill>
                <a:srgbClr val="000000"/>
              </a:solidFill>
            </p:grpSpPr>
            <p:sp>
              <p:nvSpPr>
                <p:cNvPr id="3257" name="자유형: 도형 3256">
                  <a:extLst>
                    <a:ext uri="{FF2B5EF4-FFF2-40B4-BE49-F238E27FC236}">
                      <a16:creationId xmlns:a16="http://schemas.microsoft.com/office/drawing/2014/main" id="{51CD638D-B78C-45F2-B777-A3CEDF72F9C9}"/>
                    </a:ext>
                  </a:extLst>
                </p:cNvPr>
                <p:cNvSpPr/>
                <p:nvPr/>
              </p:nvSpPr>
              <p:spPr>
                <a:xfrm>
                  <a:off x="11559527" y="1361800"/>
                  <a:ext cx="245298" cy="121323"/>
                </a:xfrm>
                <a:custGeom>
                  <a:avLst/>
                  <a:gdLst>
                    <a:gd name="connsiteX0" fmla="*/ 0 w 245298"/>
                    <a:gd name="connsiteY0" fmla="*/ 0 h 121323"/>
                    <a:gd name="connsiteX1" fmla="*/ 245298 w 245298"/>
                    <a:gd name="connsiteY1" fmla="*/ 0 h 121323"/>
                    <a:gd name="connsiteX2" fmla="*/ 245298 w 245298"/>
                    <a:gd name="connsiteY2" fmla="*/ 121323 h 121323"/>
                    <a:gd name="connsiteX3" fmla="*/ 0 w 245298"/>
                    <a:gd name="connsiteY3" fmla="*/ 121323 h 121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32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1323"/>
                      </a:lnTo>
                      <a:lnTo>
                        <a:pt x="0" y="1213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58" name="자유형: 도형 3257">
                  <a:extLst>
                    <a:ext uri="{FF2B5EF4-FFF2-40B4-BE49-F238E27FC236}">
                      <a16:creationId xmlns:a16="http://schemas.microsoft.com/office/drawing/2014/main" id="{B0E9E159-7872-4830-A80B-86ACC934A901}"/>
                    </a:ext>
                  </a:extLst>
                </p:cNvPr>
                <p:cNvSpPr/>
                <p:nvPr/>
              </p:nvSpPr>
              <p:spPr>
                <a:xfrm>
                  <a:off x="11559527" y="1361800"/>
                  <a:ext cx="245298" cy="121323"/>
                </a:xfrm>
                <a:custGeom>
                  <a:avLst/>
                  <a:gdLst>
                    <a:gd name="connsiteX0" fmla="*/ 0 w 245298"/>
                    <a:gd name="connsiteY0" fmla="*/ 0 h 121323"/>
                    <a:gd name="connsiteX1" fmla="*/ 245298 w 245298"/>
                    <a:gd name="connsiteY1" fmla="*/ 0 h 121323"/>
                    <a:gd name="connsiteX2" fmla="*/ 245298 w 245298"/>
                    <a:gd name="connsiteY2" fmla="*/ 121323 h 121323"/>
                    <a:gd name="connsiteX3" fmla="*/ 0 w 245298"/>
                    <a:gd name="connsiteY3" fmla="*/ 121323 h 121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32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1323"/>
                      </a:lnTo>
                      <a:lnTo>
                        <a:pt x="0" y="12132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1357823"/>
                <a:ext cx="245298" cy="132593"/>
                <a:chOff x="11865819" y="1357823"/>
                <a:chExt cx="245298" cy="132593"/>
              </a:xfrm>
              <a:solidFill>
                <a:srgbClr val="000000"/>
              </a:solidFill>
            </p:grpSpPr>
            <p:sp>
              <p:nvSpPr>
                <p:cNvPr id="3260" name="자유형: 도형 3259">
                  <a:extLst>
                    <a:ext uri="{FF2B5EF4-FFF2-40B4-BE49-F238E27FC236}">
                      <a16:creationId xmlns:a16="http://schemas.microsoft.com/office/drawing/2014/main" id="{A3E334E3-9E39-42D3-AC30-8EE8F0C5EB96}"/>
                    </a:ext>
                  </a:extLst>
                </p:cNvPr>
                <p:cNvSpPr/>
                <p:nvPr/>
              </p:nvSpPr>
              <p:spPr>
                <a:xfrm>
                  <a:off x="11865819" y="1357823"/>
                  <a:ext cx="245298" cy="132593"/>
                </a:xfrm>
                <a:custGeom>
                  <a:avLst/>
                  <a:gdLst>
                    <a:gd name="connsiteX0" fmla="*/ 0 w 245298"/>
                    <a:gd name="connsiteY0" fmla="*/ 0 h 132593"/>
                    <a:gd name="connsiteX1" fmla="*/ 245299 w 245298"/>
                    <a:gd name="connsiteY1" fmla="*/ 0 h 132593"/>
                    <a:gd name="connsiteX2" fmla="*/ 245299 w 245298"/>
                    <a:gd name="connsiteY2" fmla="*/ 132594 h 132593"/>
                    <a:gd name="connsiteX3" fmla="*/ 0 w 245298"/>
                    <a:gd name="connsiteY3" fmla="*/ 132594 h 13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25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2594"/>
                      </a:lnTo>
                      <a:lnTo>
                        <a:pt x="0" y="1325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61" name="자유형: 도형 3260">
                  <a:extLst>
                    <a:ext uri="{FF2B5EF4-FFF2-40B4-BE49-F238E27FC236}">
                      <a16:creationId xmlns:a16="http://schemas.microsoft.com/office/drawing/2014/main" id="{022404BC-7A52-4470-8428-B946FEC72AED}"/>
                    </a:ext>
                  </a:extLst>
                </p:cNvPr>
                <p:cNvSpPr/>
                <p:nvPr/>
              </p:nvSpPr>
              <p:spPr>
                <a:xfrm>
                  <a:off x="11865819" y="1357823"/>
                  <a:ext cx="245298" cy="132593"/>
                </a:xfrm>
                <a:custGeom>
                  <a:avLst/>
                  <a:gdLst>
                    <a:gd name="connsiteX0" fmla="*/ 0 w 245298"/>
                    <a:gd name="connsiteY0" fmla="*/ 0 h 132593"/>
                    <a:gd name="connsiteX1" fmla="*/ 245299 w 245298"/>
                    <a:gd name="connsiteY1" fmla="*/ 0 h 132593"/>
                    <a:gd name="connsiteX2" fmla="*/ 245299 w 245298"/>
                    <a:gd name="connsiteY2" fmla="*/ 132594 h 132593"/>
                    <a:gd name="connsiteX3" fmla="*/ 0 w 245298"/>
                    <a:gd name="connsiteY3" fmla="*/ 132594 h 13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25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2594"/>
                      </a:lnTo>
                      <a:lnTo>
                        <a:pt x="0" y="13259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1298155"/>
                <a:ext cx="245298" cy="57015"/>
                <a:chOff x="6652893" y="1298155"/>
                <a:chExt cx="245298" cy="57015"/>
              </a:xfrm>
              <a:solidFill>
                <a:srgbClr val="000000"/>
              </a:solidFill>
            </p:grpSpPr>
            <p:sp>
              <p:nvSpPr>
                <p:cNvPr id="3263" name="자유형: 도형 3262">
                  <a:extLst>
                    <a:ext uri="{FF2B5EF4-FFF2-40B4-BE49-F238E27FC236}">
                      <a16:creationId xmlns:a16="http://schemas.microsoft.com/office/drawing/2014/main" id="{A846EE97-068A-4D65-9894-1A5214A75028}"/>
                    </a:ext>
                  </a:extLst>
                </p:cNvPr>
                <p:cNvSpPr/>
                <p:nvPr/>
              </p:nvSpPr>
              <p:spPr>
                <a:xfrm>
                  <a:off x="6652893" y="1298155"/>
                  <a:ext cx="245298" cy="57015"/>
                </a:xfrm>
                <a:custGeom>
                  <a:avLst/>
                  <a:gdLst>
                    <a:gd name="connsiteX0" fmla="*/ 0 w 245298"/>
                    <a:gd name="connsiteY0" fmla="*/ 0 h 57015"/>
                    <a:gd name="connsiteX1" fmla="*/ 245299 w 245298"/>
                    <a:gd name="connsiteY1" fmla="*/ 0 h 57015"/>
                    <a:gd name="connsiteX2" fmla="*/ 245299 w 245298"/>
                    <a:gd name="connsiteY2" fmla="*/ 57015 h 57015"/>
                    <a:gd name="connsiteX3" fmla="*/ 0 w 245298"/>
                    <a:gd name="connsiteY3" fmla="*/ 57015 h 5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0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015"/>
                      </a:lnTo>
                      <a:lnTo>
                        <a:pt x="0" y="5701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64" name="자유형: 도형 3263">
                  <a:extLst>
                    <a:ext uri="{FF2B5EF4-FFF2-40B4-BE49-F238E27FC236}">
                      <a16:creationId xmlns:a16="http://schemas.microsoft.com/office/drawing/2014/main" id="{F36F6EAE-5F2A-4718-AF10-DC8A7DBC86D1}"/>
                    </a:ext>
                  </a:extLst>
                </p:cNvPr>
                <p:cNvSpPr/>
                <p:nvPr/>
              </p:nvSpPr>
              <p:spPr>
                <a:xfrm>
                  <a:off x="6652893" y="1298155"/>
                  <a:ext cx="245298" cy="57015"/>
                </a:xfrm>
                <a:custGeom>
                  <a:avLst/>
                  <a:gdLst>
                    <a:gd name="connsiteX0" fmla="*/ 0 w 245298"/>
                    <a:gd name="connsiteY0" fmla="*/ 0 h 57015"/>
                    <a:gd name="connsiteX1" fmla="*/ 245299 w 245298"/>
                    <a:gd name="connsiteY1" fmla="*/ 0 h 57015"/>
                    <a:gd name="connsiteX2" fmla="*/ 245299 w 245298"/>
                    <a:gd name="connsiteY2" fmla="*/ 57015 h 57015"/>
                    <a:gd name="connsiteX3" fmla="*/ 0 w 245298"/>
                    <a:gd name="connsiteY3" fmla="*/ 57015 h 5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01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015"/>
                      </a:lnTo>
                      <a:lnTo>
                        <a:pt x="0" y="5701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1298155"/>
                <a:ext cx="245298" cy="53700"/>
                <a:chOff x="6959185" y="1298155"/>
                <a:chExt cx="245298" cy="53700"/>
              </a:xfrm>
              <a:solidFill>
                <a:srgbClr val="000000"/>
              </a:solidFill>
            </p:grpSpPr>
            <p:sp>
              <p:nvSpPr>
                <p:cNvPr id="3266" name="자유형: 도형 3265">
                  <a:extLst>
                    <a:ext uri="{FF2B5EF4-FFF2-40B4-BE49-F238E27FC236}">
                      <a16:creationId xmlns:a16="http://schemas.microsoft.com/office/drawing/2014/main" id="{7C0CB988-9E69-4352-BFD2-4D0E25AAC72E}"/>
                    </a:ext>
                  </a:extLst>
                </p:cNvPr>
                <p:cNvSpPr/>
                <p:nvPr/>
              </p:nvSpPr>
              <p:spPr>
                <a:xfrm>
                  <a:off x="6959185" y="1298155"/>
                  <a:ext cx="245298" cy="53700"/>
                </a:xfrm>
                <a:custGeom>
                  <a:avLst/>
                  <a:gdLst>
                    <a:gd name="connsiteX0" fmla="*/ 0 w 245298"/>
                    <a:gd name="connsiteY0" fmla="*/ 0 h 53700"/>
                    <a:gd name="connsiteX1" fmla="*/ 245298 w 245298"/>
                    <a:gd name="connsiteY1" fmla="*/ 0 h 53700"/>
                    <a:gd name="connsiteX2" fmla="*/ 245298 w 245298"/>
                    <a:gd name="connsiteY2" fmla="*/ 53700 h 53700"/>
                    <a:gd name="connsiteX3" fmla="*/ 0 w 245298"/>
                    <a:gd name="connsiteY3" fmla="*/ 53700 h 5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70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700"/>
                      </a:lnTo>
                      <a:lnTo>
                        <a:pt x="0" y="5370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67" name="자유형: 도형 3266">
                  <a:extLst>
                    <a:ext uri="{FF2B5EF4-FFF2-40B4-BE49-F238E27FC236}">
                      <a16:creationId xmlns:a16="http://schemas.microsoft.com/office/drawing/2014/main" id="{A873F0AA-3155-4643-A494-0DB987BEB8C9}"/>
                    </a:ext>
                  </a:extLst>
                </p:cNvPr>
                <p:cNvSpPr/>
                <p:nvPr/>
              </p:nvSpPr>
              <p:spPr>
                <a:xfrm>
                  <a:off x="6959185" y="1298155"/>
                  <a:ext cx="245298" cy="53700"/>
                </a:xfrm>
                <a:custGeom>
                  <a:avLst/>
                  <a:gdLst>
                    <a:gd name="connsiteX0" fmla="*/ 0 w 245298"/>
                    <a:gd name="connsiteY0" fmla="*/ 0 h 53700"/>
                    <a:gd name="connsiteX1" fmla="*/ 245298 w 245298"/>
                    <a:gd name="connsiteY1" fmla="*/ 0 h 53700"/>
                    <a:gd name="connsiteX2" fmla="*/ 245298 w 245298"/>
                    <a:gd name="connsiteY2" fmla="*/ 53700 h 53700"/>
                    <a:gd name="connsiteX3" fmla="*/ 0 w 245298"/>
                    <a:gd name="connsiteY3" fmla="*/ 53700 h 5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70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3700"/>
                      </a:lnTo>
                      <a:lnTo>
                        <a:pt x="0" y="5370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1298155"/>
                <a:ext cx="245298" cy="57678"/>
                <a:chOff x="7266140" y="1298155"/>
                <a:chExt cx="245298" cy="57678"/>
              </a:xfrm>
              <a:solidFill>
                <a:srgbClr val="000000"/>
              </a:solidFill>
            </p:grpSpPr>
            <p:sp>
              <p:nvSpPr>
                <p:cNvPr id="3269" name="자유형: 도형 3268">
                  <a:extLst>
                    <a:ext uri="{FF2B5EF4-FFF2-40B4-BE49-F238E27FC236}">
                      <a16:creationId xmlns:a16="http://schemas.microsoft.com/office/drawing/2014/main" id="{9336C613-0FE2-4C9B-A61E-C89C30AE9257}"/>
                    </a:ext>
                  </a:extLst>
                </p:cNvPr>
                <p:cNvSpPr/>
                <p:nvPr/>
              </p:nvSpPr>
              <p:spPr>
                <a:xfrm>
                  <a:off x="7266140" y="129815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70" name="자유형: 도형 3269">
                  <a:extLst>
                    <a:ext uri="{FF2B5EF4-FFF2-40B4-BE49-F238E27FC236}">
                      <a16:creationId xmlns:a16="http://schemas.microsoft.com/office/drawing/2014/main" id="{C42270F7-3D1E-4A1B-B5F7-C8F7CCBE1BEC}"/>
                    </a:ext>
                  </a:extLst>
                </p:cNvPr>
                <p:cNvSpPr/>
                <p:nvPr/>
              </p:nvSpPr>
              <p:spPr>
                <a:xfrm>
                  <a:off x="7266140" y="129815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1298155"/>
                <a:ext cx="245298" cy="63645"/>
                <a:chOff x="7573094" y="1298155"/>
                <a:chExt cx="245298" cy="63645"/>
              </a:xfrm>
              <a:solidFill>
                <a:srgbClr val="000000"/>
              </a:solidFill>
            </p:grpSpPr>
            <p:sp>
              <p:nvSpPr>
                <p:cNvPr id="3272" name="자유형: 도형 3271">
                  <a:extLst>
                    <a:ext uri="{FF2B5EF4-FFF2-40B4-BE49-F238E27FC236}">
                      <a16:creationId xmlns:a16="http://schemas.microsoft.com/office/drawing/2014/main" id="{6737EAA2-C671-4ED7-BD5E-981BF8C21A9E}"/>
                    </a:ext>
                  </a:extLst>
                </p:cNvPr>
                <p:cNvSpPr/>
                <p:nvPr/>
              </p:nvSpPr>
              <p:spPr>
                <a:xfrm>
                  <a:off x="7573094" y="1298155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9 w 245298"/>
                    <a:gd name="connsiteY1" fmla="*/ 0 h 63645"/>
                    <a:gd name="connsiteX2" fmla="*/ 245299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73" name="자유형: 도형 3272">
                  <a:extLst>
                    <a:ext uri="{FF2B5EF4-FFF2-40B4-BE49-F238E27FC236}">
                      <a16:creationId xmlns:a16="http://schemas.microsoft.com/office/drawing/2014/main" id="{C6990F24-4ECF-4F76-9743-52F0D17E218A}"/>
                    </a:ext>
                  </a:extLst>
                </p:cNvPr>
                <p:cNvSpPr/>
                <p:nvPr/>
              </p:nvSpPr>
              <p:spPr>
                <a:xfrm>
                  <a:off x="7573094" y="1298155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9 w 245298"/>
                    <a:gd name="connsiteY1" fmla="*/ 0 h 63645"/>
                    <a:gd name="connsiteX2" fmla="*/ 245299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1298155"/>
                <a:ext cx="245298" cy="59004"/>
                <a:chOff x="7879386" y="1298155"/>
                <a:chExt cx="245298" cy="59004"/>
              </a:xfrm>
              <a:solidFill>
                <a:srgbClr val="000000"/>
              </a:solidFill>
            </p:grpSpPr>
            <p:sp>
              <p:nvSpPr>
                <p:cNvPr id="3275" name="자유형: 도형 3274">
                  <a:extLst>
                    <a:ext uri="{FF2B5EF4-FFF2-40B4-BE49-F238E27FC236}">
                      <a16:creationId xmlns:a16="http://schemas.microsoft.com/office/drawing/2014/main" id="{D74D4C2B-8FF8-462E-8F77-156975C79BC2}"/>
                    </a:ext>
                  </a:extLst>
                </p:cNvPr>
                <p:cNvSpPr/>
                <p:nvPr/>
              </p:nvSpPr>
              <p:spPr>
                <a:xfrm>
                  <a:off x="7879386" y="1298155"/>
                  <a:ext cx="245298" cy="59004"/>
                </a:xfrm>
                <a:custGeom>
                  <a:avLst/>
                  <a:gdLst>
                    <a:gd name="connsiteX0" fmla="*/ 0 w 245298"/>
                    <a:gd name="connsiteY0" fmla="*/ 0 h 59004"/>
                    <a:gd name="connsiteX1" fmla="*/ 245299 w 245298"/>
                    <a:gd name="connsiteY1" fmla="*/ 0 h 59004"/>
                    <a:gd name="connsiteX2" fmla="*/ 245299 w 245298"/>
                    <a:gd name="connsiteY2" fmla="*/ 59004 h 59004"/>
                    <a:gd name="connsiteX3" fmla="*/ 0 w 245298"/>
                    <a:gd name="connsiteY3" fmla="*/ 59004 h 59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0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9004"/>
                      </a:lnTo>
                      <a:lnTo>
                        <a:pt x="0" y="5900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76" name="자유형: 도형 3275">
                  <a:extLst>
                    <a:ext uri="{FF2B5EF4-FFF2-40B4-BE49-F238E27FC236}">
                      <a16:creationId xmlns:a16="http://schemas.microsoft.com/office/drawing/2014/main" id="{B25BC5D3-4662-4893-B2F4-0DD782A26196}"/>
                    </a:ext>
                  </a:extLst>
                </p:cNvPr>
                <p:cNvSpPr/>
                <p:nvPr/>
              </p:nvSpPr>
              <p:spPr>
                <a:xfrm>
                  <a:off x="7879386" y="1298155"/>
                  <a:ext cx="245298" cy="59004"/>
                </a:xfrm>
                <a:custGeom>
                  <a:avLst/>
                  <a:gdLst>
                    <a:gd name="connsiteX0" fmla="*/ 0 w 245298"/>
                    <a:gd name="connsiteY0" fmla="*/ 0 h 59004"/>
                    <a:gd name="connsiteX1" fmla="*/ 245299 w 245298"/>
                    <a:gd name="connsiteY1" fmla="*/ 0 h 59004"/>
                    <a:gd name="connsiteX2" fmla="*/ 245299 w 245298"/>
                    <a:gd name="connsiteY2" fmla="*/ 59004 h 59004"/>
                    <a:gd name="connsiteX3" fmla="*/ 0 w 245298"/>
                    <a:gd name="connsiteY3" fmla="*/ 59004 h 59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0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9004"/>
                      </a:lnTo>
                      <a:lnTo>
                        <a:pt x="0" y="59004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1298155"/>
                <a:ext cx="245298" cy="55689"/>
                <a:chOff x="8186341" y="1298155"/>
                <a:chExt cx="245298" cy="55689"/>
              </a:xfrm>
              <a:solidFill>
                <a:srgbClr val="000000"/>
              </a:solidFill>
            </p:grpSpPr>
            <p:sp>
              <p:nvSpPr>
                <p:cNvPr id="3278" name="자유형: 도형 3277">
                  <a:extLst>
                    <a:ext uri="{FF2B5EF4-FFF2-40B4-BE49-F238E27FC236}">
                      <a16:creationId xmlns:a16="http://schemas.microsoft.com/office/drawing/2014/main" id="{B4C01A98-1936-462B-859E-C1A55DF861FA}"/>
                    </a:ext>
                  </a:extLst>
                </p:cNvPr>
                <p:cNvSpPr/>
                <p:nvPr/>
              </p:nvSpPr>
              <p:spPr>
                <a:xfrm>
                  <a:off x="8186341" y="1298155"/>
                  <a:ext cx="245298" cy="55689"/>
                </a:xfrm>
                <a:custGeom>
                  <a:avLst/>
                  <a:gdLst>
                    <a:gd name="connsiteX0" fmla="*/ 0 w 245298"/>
                    <a:gd name="connsiteY0" fmla="*/ 0 h 55689"/>
                    <a:gd name="connsiteX1" fmla="*/ 245299 w 245298"/>
                    <a:gd name="connsiteY1" fmla="*/ 0 h 55689"/>
                    <a:gd name="connsiteX2" fmla="*/ 245299 w 245298"/>
                    <a:gd name="connsiteY2" fmla="*/ 55689 h 55689"/>
                    <a:gd name="connsiteX3" fmla="*/ 0 w 245298"/>
                    <a:gd name="connsiteY3" fmla="*/ 55689 h 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56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5689"/>
                      </a:lnTo>
                      <a:lnTo>
                        <a:pt x="0" y="5568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79" name="자유형: 도형 3278">
                  <a:extLst>
                    <a:ext uri="{FF2B5EF4-FFF2-40B4-BE49-F238E27FC236}">
                      <a16:creationId xmlns:a16="http://schemas.microsoft.com/office/drawing/2014/main" id="{3DB0C531-B082-4573-ADA1-1B5B26CAAF06}"/>
                    </a:ext>
                  </a:extLst>
                </p:cNvPr>
                <p:cNvSpPr/>
                <p:nvPr/>
              </p:nvSpPr>
              <p:spPr>
                <a:xfrm>
                  <a:off x="8186341" y="1298155"/>
                  <a:ext cx="245298" cy="55689"/>
                </a:xfrm>
                <a:custGeom>
                  <a:avLst/>
                  <a:gdLst>
                    <a:gd name="connsiteX0" fmla="*/ 0 w 245298"/>
                    <a:gd name="connsiteY0" fmla="*/ 0 h 55689"/>
                    <a:gd name="connsiteX1" fmla="*/ 245299 w 245298"/>
                    <a:gd name="connsiteY1" fmla="*/ 0 h 55689"/>
                    <a:gd name="connsiteX2" fmla="*/ 245299 w 245298"/>
                    <a:gd name="connsiteY2" fmla="*/ 55689 h 55689"/>
                    <a:gd name="connsiteX3" fmla="*/ 0 w 245298"/>
                    <a:gd name="connsiteY3" fmla="*/ 55689 h 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56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5689"/>
                      </a:lnTo>
                      <a:lnTo>
                        <a:pt x="0" y="55689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1298155"/>
                <a:ext cx="245298" cy="47070"/>
                <a:chOff x="8492632" y="1298155"/>
                <a:chExt cx="245298" cy="47070"/>
              </a:xfrm>
              <a:solidFill>
                <a:srgbClr val="000000"/>
              </a:solidFill>
            </p:grpSpPr>
            <p:sp>
              <p:nvSpPr>
                <p:cNvPr id="3281" name="자유형: 도형 3280">
                  <a:extLst>
                    <a:ext uri="{FF2B5EF4-FFF2-40B4-BE49-F238E27FC236}">
                      <a16:creationId xmlns:a16="http://schemas.microsoft.com/office/drawing/2014/main" id="{15A83B05-3B93-48F2-8239-C35194F244ED}"/>
                    </a:ext>
                  </a:extLst>
                </p:cNvPr>
                <p:cNvSpPr/>
                <p:nvPr/>
              </p:nvSpPr>
              <p:spPr>
                <a:xfrm>
                  <a:off x="8492632" y="1298155"/>
                  <a:ext cx="245298" cy="47070"/>
                </a:xfrm>
                <a:custGeom>
                  <a:avLst/>
                  <a:gdLst>
                    <a:gd name="connsiteX0" fmla="*/ 0 w 245298"/>
                    <a:gd name="connsiteY0" fmla="*/ 0 h 47070"/>
                    <a:gd name="connsiteX1" fmla="*/ 245299 w 245298"/>
                    <a:gd name="connsiteY1" fmla="*/ 0 h 47070"/>
                    <a:gd name="connsiteX2" fmla="*/ 245299 w 245298"/>
                    <a:gd name="connsiteY2" fmla="*/ 47071 h 47070"/>
                    <a:gd name="connsiteX3" fmla="*/ 0 w 245298"/>
                    <a:gd name="connsiteY3" fmla="*/ 47071 h 47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07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7071"/>
                      </a:lnTo>
                      <a:lnTo>
                        <a:pt x="0" y="470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82" name="자유형: 도형 3281">
                  <a:extLst>
                    <a:ext uri="{FF2B5EF4-FFF2-40B4-BE49-F238E27FC236}">
                      <a16:creationId xmlns:a16="http://schemas.microsoft.com/office/drawing/2014/main" id="{FF61629B-DD61-4EED-B56F-4174C913DC87}"/>
                    </a:ext>
                  </a:extLst>
                </p:cNvPr>
                <p:cNvSpPr/>
                <p:nvPr/>
              </p:nvSpPr>
              <p:spPr>
                <a:xfrm>
                  <a:off x="8492632" y="1298155"/>
                  <a:ext cx="245298" cy="47070"/>
                </a:xfrm>
                <a:custGeom>
                  <a:avLst/>
                  <a:gdLst>
                    <a:gd name="connsiteX0" fmla="*/ 0 w 245298"/>
                    <a:gd name="connsiteY0" fmla="*/ 0 h 47070"/>
                    <a:gd name="connsiteX1" fmla="*/ 245299 w 245298"/>
                    <a:gd name="connsiteY1" fmla="*/ 0 h 47070"/>
                    <a:gd name="connsiteX2" fmla="*/ 245299 w 245298"/>
                    <a:gd name="connsiteY2" fmla="*/ 47071 h 47070"/>
                    <a:gd name="connsiteX3" fmla="*/ 0 w 245298"/>
                    <a:gd name="connsiteY3" fmla="*/ 47071 h 47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07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7071"/>
                      </a:lnTo>
                      <a:lnTo>
                        <a:pt x="0" y="4707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1298155"/>
                <a:ext cx="245298" cy="52374"/>
                <a:chOff x="8799587" y="1298155"/>
                <a:chExt cx="245298" cy="52374"/>
              </a:xfrm>
              <a:solidFill>
                <a:srgbClr val="000000"/>
              </a:solidFill>
            </p:grpSpPr>
            <p:sp>
              <p:nvSpPr>
                <p:cNvPr id="3284" name="자유형: 도형 3283">
                  <a:extLst>
                    <a:ext uri="{FF2B5EF4-FFF2-40B4-BE49-F238E27FC236}">
                      <a16:creationId xmlns:a16="http://schemas.microsoft.com/office/drawing/2014/main" id="{DA6D3288-8FAF-452B-8AF7-D489A676FB88}"/>
                    </a:ext>
                  </a:extLst>
                </p:cNvPr>
                <p:cNvSpPr/>
                <p:nvPr/>
              </p:nvSpPr>
              <p:spPr>
                <a:xfrm>
                  <a:off x="8799587" y="1298155"/>
                  <a:ext cx="245298" cy="52374"/>
                </a:xfrm>
                <a:custGeom>
                  <a:avLst/>
                  <a:gdLst>
                    <a:gd name="connsiteX0" fmla="*/ 0 w 245298"/>
                    <a:gd name="connsiteY0" fmla="*/ 0 h 52374"/>
                    <a:gd name="connsiteX1" fmla="*/ 245299 w 245298"/>
                    <a:gd name="connsiteY1" fmla="*/ 0 h 52374"/>
                    <a:gd name="connsiteX2" fmla="*/ 245299 w 245298"/>
                    <a:gd name="connsiteY2" fmla="*/ 52375 h 52374"/>
                    <a:gd name="connsiteX3" fmla="*/ 0 w 245298"/>
                    <a:gd name="connsiteY3" fmla="*/ 52375 h 5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3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375"/>
                      </a:lnTo>
                      <a:lnTo>
                        <a:pt x="0" y="523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85" name="자유형: 도형 3284">
                  <a:extLst>
                    <a:ext uri="{FF2B5EF4-FFF2-40B4-BE49-F238E27FC236}">
                      <a16:creationId xmlns:a16="http://schemas.microsoft.com/office/drawing/2014/main" id="{932D7CF7-7601-4C8F-AD90-6C685ADCA33E}"/>
                    </a:ext>
                  </a:extLst>
                </p:cNvPr>
                <p:cNvSpPr/>
                <p:nvPr/>
              </p:nvSpPr>
              <p:spPr>
                <a:xfrm>
                  <a:off x="8799587" y="1298155"/>
                  <a:ext cx="245298" cy="52374"/>
                </a:xfrm>
                <a:custGeom>
                  <a:avLst/>
                  <a:gdLst>
                    <a:gd name="connsiteX0" fmla="*/ 0 w 245298"/>
                    <a:gd name="connsiteY0" fmla="*/ 0 h 52374"/>
                    <a:gd name="connsiteX1" fmla="*/ 245299 w 245298"/>
                    <a:gd name="connsiteY1" fmla="*/ 0 h 52374"/>
                    <a:gd name="connsiteX2" fmla="*/ 245299 w 245298"/>
                    <a:gd name="connsiteY2" fmla="*/ 52375 h 52374"/>
                    <a:gd name="connsiteX3" fmla="*/ 0 w 245298"/>
                    <a:gd name="connsiteY3" fmla="*/ 52375 h 5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37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375"/>
                      </a:lnTo>
                      <a:lnTo>
                        <a:pt x="0" y="5237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1298155"/>
                <a:ext cx="245298" cy="53700"/>
                <a:chOff x="9105879" y="1298155"/>
                <a:chExt cx="245298" cy="53700"/>
              </a:xfrm>
              <a:solidFill>
                <a:srgbClr val="000000"/>
              </a:solidFill>
            </p:grpSpPr>
            <p:sp>
              <p:nvSpPr>
                <p:cNvPr id="3287" name="자유형: 도형 3286">
                  <a:extLst>
                    <a:ext uri="{FF2B5EF4-FFF2-40B4-BE49-F238E27FC236}">
                      <a16:creationId xmlns:a16="http://schemas.microsoft.com/office/drawing/2014/main" id="{8DA20C37-CE12-42FF-9D9F-3F0278E3AE30}"/>
                    </a:ext>
                  </a:extLst>
                </p:cNvPr>
                <p:cNvSpPr/>
                <p:nvPr/>
              </p:nvSpPr>
              <p:spPr>
                <a:xfrm>
                  <a:off x="9105879" y="1298155"/>
                  <a:ext cx="245298" cy="53700"/>
                </a:xfrm>
                <a:custGeom>
                  <a:avLst/>
                  <a:gdLst>
                    <a:gd name="connsiteX0" fmla="*/ 0 w 245298"/>
                    <a:gd name="connsiteY0" fmla="*/ 0 h 53700"/>
                    <a:gd name="connsiteX1" fmla="*/ 245299 w 245298"/>
                    <a:gd name="connsiteY1" fmla="*/ 0 h 53700"/>
                    <a:gd name="connsiteX2" fmla="*/ 245299 w 245298"/>
                    <a:gd name="connsiteY2" fmla="*/ 53700 h 53700"/>
                    <a:gd name="connsiteX3" fmla="*/ 0 w 245298"/>
                    <a:gd name="connsiteY3" fmla="*/ 53700 h 5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7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700"/>
                      </a:lnTo>
                      <a:lnTo>
                        <a:pt x="0" y="5370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88" name="자유형: 도형 3287">
                  <a:extLst>
                    <a:ext uri="{FF2B5EF4-FFF2-40B4-BE49-F238E27FC236}">
                      <a16:creationId xmlns:a16="http://schemas.microsoft.com/office/drawing/2014/main" id="{1D7716F2-505A-4F16-9B3B-C041FC1DC8EB}"/>
                    </a:ext>
                  </a:extLst>
                </p:cNvPr>
                <p:cNvSpPr/>
                <p:nvPr/>
              </p:nvSpPr>
              <p:spPr>
                <a:xfrm>
                  <a:off x="9105879" y="1298155"/>
                  <a:ext cx="245298" cy="53700"/>
                </a:xfrm>
                <a:custGeom>
                  <a:avLst/>
                  <a:gdLst>
                    <a:gd name="connsiteX0" fmla="*/ 0 w 245298"/>
                    <a:gd name="connsiteY0" fmla="*/ 0 h 53700"/>
                    <a:gd name="connsiteX1" fmla="*/ 245299 w 245298"/>
                    <a:gd name="connsiteY1" fmla="*/ 0 h 53700"/>
                    <a:gd name="connsiteX2" fmla="*/ 245299 w 245298"/>
                    <a:gd name="connsiteY2" fmla="*/ 53700 h 53700"/>
                    <a:gd name="connsiteX3" fmla="*/ 0 w 245298"/>
                    <a:gd name="connsiteY3" fmla="*/ 53700 h 5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7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700"/>
                      </a:lnTo>
                      <a:lnTo>
                        <a:pt x="0" y="5370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1298155"/>
                <a:ext cx="245298" cy="64307"/>
                <a:chOff x="9412833" y="1298155"/>
                <a:chExt cx="245298" cy="64307"/>
              </a:xfrm>
              <a:solidFill>
                <a:srgbClr val="000000"/>
              </a:solidFill>
            </p:grpSpPr>
            <p:sp>
              <p:nvSpPr>
                <p:cNvPr id="3290" name="자유형: 도형 3289">
                  <a:extLst>
                    <a:ext uri="{FF2B5EF4-FFF2-40B4-BE49-F238E27FC236}">
                      <a16:creationId xmlns:a16="http://schemas.microsoft.com/office/drawing/2014/main" id="{78B3B1FE-F444-401D-ADD8-10E59050C38A}"/>
                    </a:ext>
                  </a:extLst>
                </p:cNvPr>
                <p:cNvSpPr/>
                <p:nvPr/>
              </p:nvSpPr>
              <p:spPr>
                <a:xfrm>
                  <a:off x="9412833" y="1298155"/>
                  <a:ext cx="245298" cy="64307"/>
                </a:xfrm>
                <a:custGeom>
                  <a:avLst/>
                  <a:gdLst>
                    <a:gd name="connsiteX0" fmla="*/ 0 w 245298"/>
                    <a:gd name="connsiteY0" fmla="*/ 0 h 64307"/>
                    <a:gd name="connsiteX1" fmla="*/ 245299 w 245298"/>
                    <a:gd name="connsiteY1" fmla="*/ 0 h 64307"/>
                    <a:gd name="connsiteX2" fmla="*/ 245299 w 245298"/>
                    <a:gd name="connsiteY2" fmla="*/ 64308 h 64307"/>
                    <a:gd name="connsiteX3" fmla="*/ 0 w 245298"/>
                    <a:gd name="connsiteY3" fmla="*/ 64308 h 6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430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4308"/>
                      </a:lnTo>
                      <a:lnTo>
                        <a:pt x="0" y="6430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91" name="자유형: 도형 3290">
                  <a:extLst>
                    <a:ext uri="{FF2B5EF4-FFF2-40B4-BE49-F238E27FC236}">
                      <a16:creationId xmlns:a16="http://schemas.microsoft.com/office/drawing/2014/main" id="{02C2E999-83A9-4457-8B6F-C5F184FBB8D4}"/>
                    </a:ext>
                  </a:extLst>
                </p:cNvPr>
                <p:cNvSpPr/>
                <p:nvPr/>
              </p:nvSpPr>
              <p:spPr>
                <a:xfrm>
                  <a:off x="9412833" y="1298155"/>
                  <a:ext cx="245298" cy="64307"/>
                </a:xfrm>
                <a:custGeom>
                  <a:avLst/>
                  <a:gdLst>
                    <a:gd name="connsiteX0" fmla="*/ 0 w 245298"/>
                    <a:gd name="connsiteY0" fmla="*/ 0 h 64307"/>
                    <a:gd name="connsiteX1" fmla="*/ 245299 w 245298"/>
                    <a:gd name="connsiteY1" fmla="*/ 0 h 64307"/>
                    <a:gd name="connsiteX2" fmla="*/ 245299 w 245298"/>
                    <a:gd name="connsiteY2" fmla="*/ 64308 h 64307"/>
                    <a:gd name="connsiteX3" fmla="*/ 0 w 245298"/>
                    <a:gd name="connsiteY3" fmla="*/ 64308 h 6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430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4308"/>
                      </a:lnTo>
                      <a:lnTo>
                        <a:pt x="0" y="6430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9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1298155"/>
                <a:ext cx="245298" cy="60330"/>
                <a:chOff x="9719125" y="1298155"/>
                <a:chExt cx="245298" cy="60330"/>
              </a:xfrm>
              <a:solidFill>
                <a:srgbClr val="000000"/>
              </a:solidFill>
            </p:grpSpPr>
            <p:sp>
              <p:nvSpPr>
                <p:cNvPr id="3293" name="자유형: 도형 3292">
                  <a:extLst>
                    <a:ext uri="{FF2B5EF4-FFF2-40B4-BE49-F238E27FC236}">
                      <a16:creationId xmlns:a16="http://schemas.microsoft.com/office/drawing/2014/main" id="{B6D0BE99-DC0C-44D3-8C63-20A626EE8354}"/>
                    </a:ext>
                  </a:extLst>
                </p:cNvPr>
                <p:cNvSpPr/>
                <p:nvPr/>
              </p:nvSpPr>
              <p:spPr>
                <a:xfrm>
                  <a:off x="9719125" y="1298155"/>
                  <a:ext cx="245298" cy="60330"/>
                </a:xfrm>
                <a:custGeom>
                  <a:avLst/>
                  <a:gdLst>
                    <a:gd name="connsiteX0" fmla="*/ 0 w 245298"/>
                    <a:gd name="connsiteY0" fmla="*/ 0 h 60330"/>
                    <a:gd name="connsiteX1" fmla="*/ 245299 w 245298"/>
                    <a:gd name="connsiteY1" fmla="*/ 0 h 60330"/>
                    <a:gd name="connsiteX2" fmla="*/ 245299 w 245298"/>
                    <a:gd name="connsiteY2" fmla="*/ 60330 h 60330"/>
                    <a:gd name="connsiteX3" fmla="*/ 0 w 245298"/>
                    <a:gd name="connsiteY3" fmla="*/ 60330 h 60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3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0330"/>
                      </a:lnTo>
                      <a:lnTo>
                        <a:pt x="0" y="6033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94" name="자유형: 도형 3293">
                  <a:extLst>
                    <a:ext uri="{FF2B5EF4-FFF2-40B4-BE49-F238E27FC236}">
                      <a16:creationId xmlns:a16="http://schemas.microsoft.com/office/drawing/2014/main" id="{1BC946EA-5059-4016-A1B3-B98D5A0A5533}"/>
                    </a:ext>
                  </a:extLst>
                </p:cNvPr>
                <p:cNvSpPr/>
                <p:nvPr/>
              </p:nvSpPr>
              <p:spPr>
                <a:xfrm>
                  <a:off x="9719125" y="1298155"/>
                  <a:ext cx="245298" cy="60330"/>
                </a:xfrm>
                <a:custGeom>
                  <a:avLst/>
                  <a:gdLst>
                    <a:gd name="connsiteX0" fmla="*/ 0 w 245298"/>
                    <a:gd name="connsiteY0" fmla="*/ 0 h 60330"/>
                    <a:gd name="connsiteX1" fmla="*/ 245299 w 245298"/>
                    <a:gd name="connsiteY1" fmla="*/ 0 h 60330"/>
                    <a:gd name="connsiteX2" fmla="*/ 245299 w 245298"/>
                    <a:gd name="connsiteY2" fmla="*/ 60330 h 60330"/>
                    <a:gd name="connsiteX3" fmla="*/ 0 w 245298"/>
                    <a:gd name="connsiteY3" fmla="*/ 60330 h 60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3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0330"/>
                      </a:lnTo>
                      <a:lnTo>
                        <a:pt x="0" y="6033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9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1298155"/>
                <a:ext cx="245298" cy="56352"/>
                <a:chOff x="10026080" y="1298155"/>
                <a:chExt cx="245298" cy="56352"/>
              </a:xfrm>
              <a:solidFill>
                <a:srgbClr val="000000"/>
              </a:solidFill>
            </p:grpSpPr>
            <p:sp>
              <p:nvSpPr>
                <p:cNvPr id="3296" name="자유형: 도형 3295">
                  <a:extLst>
                    <a:ext uri="{FF2B5EF4-FFF2-40B4-BE49-F238E27FC236}">
                      <a16:creationId xmlns:a16="http://schemas.microsoft.com/office/drawing/2014/main" id="{FB8186B0-9D41-4E4F-89D2-F86411B70A6A}"/>
                    </a:ext>
                  </a:extLst>
                </p:cNvPr>
                <p:cNvSpPr/>
                <p:nvPr/>
              </p:nvSpPr>
              <p:spPr>
                <a:xfrm>
                  <a:off x="10026080" y="1298155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9 w 245298"/>
                    <a:gd name="connsiteY1" fmla="*/ 0 h 56352"/>
                    <a:gd name="connsiteX2" fmla="*/ 245299 w 245298"/>
                    <a:gd name="connsiteY2" fmla="*/ 56352 h 56352"/>
                    <a:gd name="connsiteX3" fmla="*/ 0 w 245298"/>
                    <a:gd name="connsiteY3" fmla="*/ 56352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6352"/>
                      </a:lnTo>
                      <a:lnTo>
                        <a:pt x="0" y="5635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97" name="자유형: 도형 3296">
                  <a:extLst>
                    <a:ext uri="{FF2B5EF4-FFF2-40B4-BE49-F238E27FC236}">
                      <a16:creationId xmlns:a16="http://schemas.microsoft.com/office/drawing/2014/main" id="{9591365E-D9DB-47D4-B7E3-F145D3ED63F0}"/>
                    </a:ext>
                  </a:extLst>
                </p:cNvPr>
                <p:cNvSpPr/>
                <p:nvPr/>
              </p:nvSpPr>
              <p:spPr>
                <a:xfrm>
                  <a:off x="10026080" y="1298155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9 w 245298"/>
                    <a:gd name="connsiteY1" fmla="*/ 0 h 56352"/>
                    <a:gd name="connsiteX2" fmla="*/ 245299 w 245298"/>
                    <a:gd name="connsiteY2" fmla="*/ 56352 h 56352"/>
                    <a:gd name="connsiteX3" fmla="*/ 0 w 245298"/>
                    <a:gd name="connsiteY3" fmla="*/ 56352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6352"/>
                      </a:lnTo>
                      <a:lnTo>
                        <a:pt x="0" y="5635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9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1298155"/>
                <a:ext cx="245298" cy="59667"/>
                <a:chOff x="10333034" y="1298155"/>
                <a:chExt cx="245298" cy="59667"/>
              </a:xfrm>
              <a:solidFill>
                <a:srgbClr val="000000"/>
              </a:solidFill>
            </p:grpSpPr>
            <p:sp>
              <p:nvSpPr>
                <p:cNvPr id="3299" name="자유형: 도형 3298">
                  <a:extLst>
                    <a:ext uri="{FF2B5EF4-FFF2-40B4-BE49-F238E27FC236}">
                      <a16:creationId xmlns:a16="http://schemas.microsoft.com/office/drawing/2014/main" id="{5C0CD1C6-750F-4DD0-9DC4-5446E18E649F}"/>
                    </a:ext>
                  </a:extLst>
                </p:cNvPr>
                <p:cNvSpPr/>
                <p:nvPr/>
              </p:nvSpPr>
              <p:spPr>
                <a:xfrm>
                  <a:off x="10333034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8 w 245298"/>
                    <a:gd name="connsiteY1" fmla="*/ 0 h 59667"/>
                    <a:gd name="connsiteX2" fmla="*/ 245298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0" name="자유형: 도형 3299">
                  <a:extLst>
                    <a:ext uri="{FF2B5EF4-FFF2-40B4-BE49-F238E27FC236}">
                      <a16:creationId xmlns:a16="http://schemas.microsoft.com/office/drawing/2014/main" id="{66D848A5-BCDB-4922-83AC-F59FAE30E2FA}"/>
                    </a:ext>
                  </a:extLst>
                </p:cNvPr>
                <p:cNvSpPr/>
                <p:nvPr/>
              </p:nvSpPr>
              <p:spPr>
                <a:xfrm>
                  <a:off x="10333034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8 w 245298"/>
                    <a:gd name="connsiteY1" fmla="*/ 0 h 59667"/>
                    <a:gd name="connsiteX2" fmla="*/ 245298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0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1298155"/>
                <a:ext cx="245298" cy="57678"/>
                <a:chOff x="10639326" y="1298155"/>
                <a:chExt cx="245298" cy="57678"/>
              </a:xfrm>
              <a:solidFill>
                <a:srgbClr val="000000"/>
              </a:solidFill>
            </p:grpSpPr>
            <p:sp>
              <p:nvSpPr>
                <p:cNvPr id="3302" name="자유형: 도형 3301">
                  <a:extLst>
                    <a:ext uri="{FF2B5EF4-FFF2-40B4-BE49-F238E27FC236}">
                      <a16:creationId xmlns:a16="http://schemas.microsoft.com/office/drawing/2014/main" id="{CE1F4562-6630-410E-9BA0-03EA4B4BE9D4}"/>
                    </a:ext>
                  </a:extLst>
                </p:cNvPr>
                <p:cNvSpPr/>
                <p:nvPr/>
              </p:nvSpPr>
              <p:spPr>
                <a:xfrm>
                  <a:off x="10639326" y="129815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3" name="자유형: 도형 3302">
                  <a:extLst>
                    <a:ext uri="{FF2B5EF4-FFF2-40B4-BE49-F238E27FC236}">
                      <a16:creationId xmlns:a16="http://schemas.microsoft.com/office/drawing/2014/main" id="{16401037-A7F5-4CB9-9A4B-1ED69829ACEF}"/>
                    </a:ext>
                  </a:extLst>
                </p:cNvPr>
                <p:cNvSpPr/>
                <p:nvPr/>
              </p:nvSpPr>
              <p:spPr>
                <a:xfrm>
                  <a:off x="10639326" y="129815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0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1298155"/>
                <a:ext cx="245298" cy="59667"/>
                <a:chOff x="10946281" y="1298155"/>
                <a:chExt cx="245298" cy="59667"/>
              </a:xfrm>
              <a:solidFill>
                <a:srgbClr val="000000"/>
              </a:solidFill>
            </p:grpSpPr>
            <p:sp>
              <p:nvSpPr>
                <p:cNvPr id="3305" name="자유형: 도형 3304">
                  <a:extLst>
                    <a:ext uri="{FF2B5EF4-FFF2-40B4-BE49-F238E27FC236}">
                      <a16:creationId xmlns:a16="http://schemas.microsoft.com/office/drawing/2014/main" id="{A0D523C6-0288-4B0F-85F2-6E0D10EE5B2E}"/>
                    </a:ext>
                  </a:extLst>
                </p:cNvPr>
                <p:cNvSpPr/>
                <p:nvPr/>
              </p:nvSpPr>
              <p:spPr>
                <a:xfrm>
                  <a:off x="10946281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8 w 245298"/>
                    <a:gd name="connsiteY1" fmla="*/ 0 h 59667"/>
                    <a:gd name="connsiteX2" fmla="*/ 245298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6" name="자유형: 도형 3305">
                  <a:extLst>
                    <a:ext uri="{FF2B5EF4-FFF2-40B4-BE49-F238E27FC236}">
                      <a16:creationId xmlns:a16="http://schemas.microsoft.com/office/drawing/2014/main" id="{997223A9-8215-4035-AFE6-0894E1005E1A}"/>
                    </a:ext>
                  </a:extLst>
                </p:cNvPr>
                <p:cNvSpPr/>
                <p:nvPr/>
              </p:nvSpPr>
              <p:spPr>
                <a:xfrm>
                  <a:off x="10946281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8 w 245298"/>
                    <a:gd name="connsiteY1" fmla="*/ 0 h 59667"/>
                    <a:gd name="connsiteX2" fmla="*/ 245298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1298155"/>
                <a:ext cx="245298" cy="71600"/>
                <a:chOff x="11252572" y="1298155"/>
                <a:chExt cx="245298" cy="71600"/>
              </a:xfrm>
              <a:solidFill>
                <a:srgbClr val="000000"/>
              </a:solidFill>
            </p:grpSpPr>
            <p:sp>
              <p:nvSpPr>
                <p:cNvPr id="3308" name="자유형: 도형 3307">
                  <a:extLst>
                    <a:ext uri="{FF2B5EF4-FFF2-40B4-BE49-F238E27FC236}">
                      <a16:creationId xmlns:a16="http://schemas.microsoft.com/office/drawing/2014/main" id="{364CB3F6-1E60-49CF-BFA1-B5021DF1554A}"/>
                    </a:ext>
                  </a:extLst>
                </p:cNvPr>
                <p:cNvSpPr/>
                <p:nvPr/>
              </p:nvSpPr>
              <p:spPr>
                <a:xfrm>
                  <a:off x="11252572" y="1298155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9 w 245298"/>
                    <a:gd name="connsiteY1" fmla="*/ 0 h 71600"/>
                    <a:gd name="connsiteX2" fmla="*/ 245299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9" name="자유형: 도형 3308">
                  <a:extLst>
                    <a:ext uri="{FF2B5EF4-FFF2-40B4-BE49-F238E27FC236}">
                      <a16:creationId xmlns:a16="http://schemas.microsoft.com/office/drawing/2014/main" id="{FD33E572-93EC-4F94-A336-266409406D93}"/>
                    </a:ext>
                  </a:extLst>
                </p:cNvPr>
                <p:cNvSpPr/>
                <p:nvPr/>
              </p:nvSpPr>
              <p:spPr>
                <a:xfrm>
                  <a:off x="11252572" y="1298155"/>
                  <a:ext cx="245298" cy="71600"/>
                </a:xfrm>
                <a:custGeom>
                  <a:avLst/>
                  <a:gdLst>
                    <a:gd name="connsiteX0" fmla="*/ 0 w 245298"/>
                    <a:gd name="connsiteY0" fmla="*/ 0 h 71600"/>
                    <a:gd name="connsiteX1" fmla="*/ 245299 w 245298"/>
                    <a:gd name="connsiteY1" fmla="*/ 0 h 71600"/>
                    <a:gd name="connsiteX2" fmla="*/ 245299 w 245298"/>
                    <a:gd name="connsiteY2" fmla="*/ 71601 h 71600"/>
                    <a:gd name="connsiteX3" fmla="*/ 0 w 245298"/>
                    <a:gd name="connsiteY3" fmla="*/ 71601 h 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16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1601"/>
                      </a:lnTo>
                      <a:lnTo>
                        <a:pt x="0" y="7160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1298155"/>
                <a:ext cx="245298" cy="63645"/>
                <a:chOff x="11559527" y="1298155"/>
                <a:chExt cx="245298" cy="63645"/>
              </a:xfrm>
              <a:solidFill>
                <a:srgbClr val="000000"/>
              </a:solidFill>
            </p:grpSpPr>
            <p:sp>
              <p:nvSpPr>
                <p:cNvPr id="3311" name="자유형: 도형 3310">
                  <a:extLst>
                    <a:ext uri="{FF2B5EF4-FFF2-40B4-BE49-F238E27FC236}">
                      <a16:creationId xmlns:a16="http://schemas.microsoft.com/office/drawing/2014/main" id="{DB6D521F-F4EF-49CD-BD58-1FBC4F7E5777}"/>
                    </a:ext>
                  </a:extLst>
                </p:cNvPr>
                <p:cNvSpPr/>
                <p:nvPr/>
              </p:nvSpPr>
              <p:spPr>
                <a:xfrm>
                  <a:off x="11559527" y="1298155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8 w 245298"/>
                    <a:gd name="connsiteY1" fmla="*/ 0 h 63645"/>
                    <a:gd name="connsiteX2" fmla="*/ 245298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2" name="자유형: 도형 3311">
                  <a:extLst>
                    <a:ext uri="{FF2B5EF4-FFF2-40B4-BE49-F238E27FC236}">
                      <a16:creationId xmlns:a16="http://schemas.microsoft.com/office/drawing/2014/main" id="{FBA9A7C6-F495-4FED-A76B-A6A031ACBA3F}"/>
                    </a:ext>
                  </a:extLst>
                </p:cNvPr>
                <p:cNvSpPr/>
                <p:nvPr/>
              </p:nvSpPr>
              <p:spPr>
                <a:xfrm>
                  <a:off x="11559527" y="1298155"/>
                  <a:ext cx="245298" cy="63645"/>
                </a:xfrm>
                <a:custGeom>
                  <a:avLst/>
                  <a:gdLst>
                    <a:gd name="connsiteX0" fmla="*/ 0 w 245298"/>
                    <a:gd name="connsiteY0" fmla="*/ 0 h 63645"/>
                    <a:gd name="connsiteX1" fmla="*/ 245298 w 245298"/>
                    <a:gd name="connsiteY1" fmla="*/ 0 h 63645"/>
                    <a:gd name="connsiteX2" fmla="*/ 245298 w 245298"/>
                    <a:gd name="connsiteY2" fmla="*/ 63645 h 63645"/>
                    <a:gd name="connsiteX3" fmla="*/ 0 w 245298"/>
                    <a:gd name="connsiteY3" fmla="*/ 63645 h 6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36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3645"/>
                      </a:lnTo>
                      <a:lnTo>
                        <a:pt x="0" y="6364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1298155"/>
                <a:ext cx="245298" cy="59667"/>
                <a:chOff x="11865819" y="1298155"/>
                <a:chExt cx="245298" cy="59667"/>
              </a:xfrm>
              <a:solidFill>
                <a:srgbClr val="000000"/>
              </a:solidFill>
            </p:grpSpPr>
            <p:sp>
              <p:nvSpPr>
                <p:cNvPr id="3314" name="자유형: 도형 3313">
                  <a:extLst>
                    <a:ext uri="{FF2B5EF4-FFF2-40B4-BE49-F238E27FC236}">
                      <a16:creationId xmlns:a16="http://schemas.microsoft.com/office/drawing/2014/main" id="{0A96726B-CEDB-49D7-9D7A-80F705A9201F}"/>
                    </a:ext>
                  </a:extLst>
                </p:cNvPr>
                <p:cNvSpPr/>
                <p:nvPr/>
              </p:nvSpPr>
              <p:spPr>
                <a:xfrm>
                  <a:off x="11865819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9 w 245298"/>
                    <a:gd name="connsiteY1" fmla="*/ 0 h 59667"/>
                    <a:gd name="connsiteX2" fmla="*/ 245299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5" name="자유형: 도형 3314">
                  <a:extLst>
                    <a:ext uri="{FF2B5EF4-FFF2-40B4-BE49-F238E27FC236}">
                      <a16:creationId xmlns:a16="http://schemas.microsoft.com/office/drawing/2014/main" id="{6B3528B9-CA49-4AE7-A859-1254CE835A3E}"/>
                    </a:ext>
                  </a:extLst>
                </p:cNvPr>
                <p:cNvSpPr/>
                <p:nvPr/>
              </p:nvSpPr>
              <p:spPr>
                <a:xfrm>
                  <a:off x="11865819" y="1298155"/>
                  <a:ext cx="245298" cy="59667"/>
                </a:xfrm>
                <a:custGeom>
                  <a:avLst/>
                  <a:gdLst>
                    <a:gd name="connsiteX0" fmla="*/ 0 w 245298"/>
                    <a:gd name="connsiteY0" fmla="*/ 0 h 59667"/>
                    <a:gd name="connsiteX1" fmla="*/ 245299 w 245298"/>
                    <a:gd name="connsiteY1" fmla="*/ 0 h 59667"/>
                    <a:gd name="connsiteX2" fmla="*/ 245299 w 245298"/>
                    <a:gd name="connsiteY2" fmla="*/ 59667 h 59667"/>
                    <a:gd name="connsiteX3" fmla="*/ 0 w 245298"/>
                    <a:gd name="connsiteY3" fmla="*/ 59667 h 59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96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9667"/>
                      </a:lnTo>
                      <a:lnTo>
                        <a:pt x="0" y="5966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316" name="자유형: 도형 3315">
                <a:extLst>
                  <a:ext uri="{FF2B5EF4-FFF2-40B4-BE49-F238E27FC236}">
                    <a16:creationId xmlns:a16="http://schemas.microsoft.com/office/drawing/2014/main" id="{C2865086-FE8E-464E-97FD-231550183106}"/>
                  </a:ext>
                </a:extLst>
              </p:cNvPr>
              <p:cNvSpPr/>
              <p:nvPr/>
            </p:nvSpPr>
            <p:spPr>
              <a:xfrm>
                <a:off x="6575989" y="3120657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8381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17" name="자유형: 도형 3316">
                <a:extLst>
                  <a:ext uri="{FF2B5EF4-FFF2-40B4-BE49-F238E27FC236}">
                    <a16:creationId xmlns:a16="http://schemas.microsoft.com/office/drawing/2014/main" id="{6462750D-EA25-49CD-AF55-8EC3BFF4F323}"/>
                  </a:ext>
                </a:extLst>
              </p:cNvPr>
              <p:cNvSpPr/>
              <p:nvPr/>
            </p:nvSpPr>
            <p:spPr>
              <a:xfrm>
                <a:off x="0" y="1274289"/>
                <a:ext cx="6629" cy="6629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6629"/>
                </a:pathLst>
              </a:custGeom>
              <a:noFill/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18" name="자유형: 도형 3317">
                <a:extLst>
                  <a:ext uri="{FF2B5EF4-FFF2-40B4-BE49-F238E27FC236}">
                    <a16:creationId xmlns:a16="http://schemas.microsoft.com/office/drawing/2014/main" id="{E82BEFDD-5B66-4EB5-968E-CA7F111D6EC8}"/>
                  </a:ext>
                </a:extLst>
              </p:cNvPr>
              <p:cNvSpPr/>
              <p:nvPr/>
            </p:nvSpPr>
            <p:spPr>
              <a:xfrm>
                <a:off x="0" y="1274289"/>
                <a:ext cx="6629" cy="6629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6629"/>
                </a:pathLst>
              </a:custGeom>
              <a:noFill/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19" name="TextBox 3318">
                <a:extLst>
                  <a:ext uri="{FF2B5EF4-FFF2-40B4-BE49-F238E27FC236}">
                    <a16:creationId xmlns:a16="http://schemas.microsoft.com/office/drawing/2014/main" id="{81B55674-852A-4D26-8CFF-BBDBBA4F1172}"/>
                  </a:ext>
                </a:extLst>
              </p:cNvPr>
              <p:cNvSpPr txBox="1"/>
              <p:nvPr/>
            </p:nvSpPr>
            <p:spPr>
              <a:xfrm>
                <a:off x="6577365" y="290479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15.25%</a:t>
                </a:r>
              </a:p>
            </p:txBody>
          </p:sp>
          <p:sp>
            <p:nvSpPr>
              <p:cNvPr id="3320" name="TextBox 3319">
                <a:extLst>
                  <a:ext uri="{FF2B5EF4-FFF2-40B4-BE49-F238E27FC236}">
                    <a16:creationId xmlns:a16="http://schemas.microsoft.com/office/drawing/2014/main" id="{58B4EFD2-163E-4547-888D-72C0D3FCE695}"/>
                  </a:ext>
                </a:extLst>
              </p:cNvPr>
              <p:cNvSpPr txBox="1"/>
              <p:nvPr/>
            </p:nvSpPr>
            <p:spPr>
              <a:xfrm>
                <a:off x="6884054" y="291829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13.77%</a:t>
                </a:r>
              </a:p>
            </p:txBody>
          </p:sp>
          <p:sp>
            <p:nvSpPr>
              <p:cNvPr id="3321" name="TextBox 3320">
                <a:extLst>
                  <a:ext uri="{FF2B5EF4-FFF2-40B4-BE49-F238E27FC236}">
                    <a16:creationId xmlns:a16="http://schemas.microsoft.com/office/drawing/2014/main" id="{51FA4029-719F-4902-B7A0-ED0DA14394AB}"/>
                  </a:ext>
                </a:extLst>
              </p:cNvPr>
              <p:cNvSpPr txBox="1"/>
              <p:nvPr/>
            </p:nvSpPr>
            <p:spPr>
              <a:xfrm>
                <a:off x="7190677" y="291578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14.04%</a:t>
                </a:r>
              </a:p>
            </p:txBody>
          </p:sp>
          <p:sp>
            <p:nvSpPr>
              <p:cNvPr id="3322" name="TextBox 3321">
                <a:extLst>
                  <a:ext uri="{FF2B5EF4-FFF2-40B4-BE49-F238E27FC236}">
                    <a16:creationId xmlns:a16="http://schemas.microsoft.com/office/drawing/2014/main" id="{B25BB945-23EC-4F16-9572-FB36A44C4905}"/>
                  </a:ext>
                </a:extLst>
              </p:cNvPr>
              <p:cNvSpPr txBox="1"/>
              <p:nvPr/>
            </p:nvSpPr>
            <p:spPr>
              <a:xfrm>
                <a:off x="7497367" y="290408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15.33%</a:t>
                </a:r>
              </a:p>
            </p:txBody>
          </p:sp>
          <p:sp>
            <p:nvSpPr>
              <p:cNvPr id="3323" name="TextBox 3322">
                <a:extLst>
                  <a:ext uri="{FF2B5EF4-FFF2-40B4-BE49-F238E27FC236}">
                    <a16:creationId xmlns:a16="http://schemas.microsoft.com/office/drawing/2014/main" id="{16FF8601-F941-4EBF-A367-E300B09FD770}"/>
                  </a:ext>
                </a:extLst>
              </p:cNvPr>
              <p:cNvSpPr txBox="1"/>
              <p:nvPr/>
            </p:nvSpPr>
            <p:spPr>
              <a:xfrm>
                <a:off x="7804056" y="292268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13.29%</a:t>
                </a:r>
              </a:p>
            </p:txBody>
          </p:sp>
          <p:sp>
            <p:nvSpPr>
              <p:cNvPr id="3324" name="TextBox 3323">
                <a:extLst>
                  <a:ext uri="{FF2B5EF4-FFF2-40B4-BE49-F238E27FC236}">
                    <a16:creationId xmlns:a16="http://schemas.microsoft.com/office/drawing/2014/main" id="{B006C9C8-C846-48BF-BD44-100A5563C8A8}"/>
                  </a:ext>
                </a:extLst>
              </p:cNvPr>
              <p:cNvSpPr txBox="1"/>
              <p:nvPr/>
            </p:nvSpPr>
            <p:spPr>
              <a:xfrm>
                <a:off x="8110679" y="291077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14.59%</a:t>
                </a:r>
              </a:p>
            </p:txBody>
          </p:sp>
          <p:sp>
            <p:nvSpPr>
              <p:cNvPr id="3325" name="TextBox 3324">
                <a:extLst>
                  <a:ext uri="{FF2B5EF4-FFF2-40B4-BE49-F238E27FC236}">
                    <a16:creationId xmlns:a16="http://schemas.microsoft.com/office/drawing/2014/main" id="{E059D1E5-A0A3-4CF0-9C39-53D6B83F28A6}"/>
                  </a:ext>
                </a:extLst>
              </p:cNvPr>
              <p:cNvSpPr txBox="1"/>
              <p:nvPr/>
            </p:nvSpPr>
            <p:spPr>
              <a:xfrm>
                <a:off x="8417369" y="288940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16.94%</a:t>
                </a:r>
              </a:p>
            </p:txBody>
          </p:sp>
          <p:sp>
            <p:nvSpPr>
              <p:cNvPr id="3326" name="TextBox 3325">
                <a:extLst>
                  <a:ext uri="{FF2B5EF4-FFF2-40B4-BE49-F238E27FC236}">
                    <a16:creationId xmlns:a16="http://schemas.microsoft.com/office/drawing/2014/main" id="{BBB32E36-5EA0-4CFA-9E01-C44F7BD3FCF1}"/>
                  </a:ext>
                </a:extLst>
              </p:cNvPr>
              <p:cNvSpPr txBox="1"/>
              <p:nvPr/>
            </p:nvSpPr>
            <p:spPr>
              <a:xfrm>
                <a:off x="8723992" y="288007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17.96%</a:t>
                </a:r>
              </a:p>
            </p:txBody>
          </p:sp>
          <p:sp>
            <p:nvSpPr>
              <p:cNvPr id="3327" name="TextBox 3326">
                <a:extLst>
                  <a:ext uri="{FF2B5EF4-FFF2-40B4-BE49-F238E27FC236}">
                    <a16:creationId xmlns:a16="http://schemas.microsoft.com/office/drawing/2014/main" id="{24AD2ACA-382D-4FE6-ABA5-32CCA4E66852}"/>
                  </a:ext>
                </a:extLst>
              </p:cNvPr>
              <p:cNvSpPr txBox="1"/>
              <p:nvPr/>
            </p:nvSpPr>
            <p:spPr>
              <a:xfrm>
                <a:off x="9030682" y="290469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15.26%</a:t>
                </a:r>
              </a:p>
            </p:txBody>
          </p:sp>
          <p:sp>
            <p:nvSpPr>
              <p:cNvPr id="3328" name="TextBox 3327">
                <a:extLst>
                  <a:ext uri="{FF2B5EF4-FFF2-40B4-BE49-F238E27FC236}">
                    <a16:creationId xmlns:a16="http://schemas.microsoft.com/office/drawing/2014/main" id="{E7B0B64E-148E-4C31-9CC3-86DE86F09323}"/>
                  </a:ext>
                </a:extLst>
              </p:cNvPr>
              <p:cNvSpPr txBox="1"/>
              <p:nvPr/>
            </p:nvSpPr>
            <p:spPr>
              <a:xfrm>
                <a:off x="9337305" y="288560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17.35%</a:t>
                </a:r>
              </a:p>
            </p:txBody>
          </p:sp>
          <p:sp>
            <p:nvSpPr>
              <p:cNvPr id="3329" name="TextBox 3328">
                <a:extLst>
                  <a:ext uri="{FF2B5EF4-FFF2-40B4-BE49-F238E27FC236}">
                    <a16:creationId xmlns:a16="http://schemas.microsoft.com/office/drawing/2014/main" id="{CBF9DE7D-40B7-40AB-B41C-70A90032D229}"/>
                  </a:ext>
                </a:extLst>
              </p:cNvPr>
              <p:cNvSpPr txBox="1"/>
              <p:nvPr/>
            </p:nvSpPr>
            <p:spPr>
              <a:xfrm>
                <a:off x="9643994" y="291427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14.21%</a:t>
                </a:r>
              </a:p>
            </p:txBody>
          </p:sp>
          <p:sp>
            <p:nvSpPr>
              <p:cNvPr id="3330" name="TextBox 3329">
                <a:extLst>
                  <a:ext uri="{FF2B5EF4-FFF2-40B4-BE49-F238E27FC236}">
                    <a16:creationId xmlns:a16="http://schemas.microsoft.com/office/drawing/2014/main" id="{47487386-43C3-433F-A5ED-22B5F1788A83}"/>
                  </a:ext>
                </a:extLst>
              </p:cNvPr>
              <p:cNvSpPr txBox="1"/>
              <p:nvPr/>
            </p:nvSpPr>
            <p:spPr>
              <a:xfrm>
                <a:off x="9950617" y="290960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14.72%</a:t>
                </a:r>
              </a:p>
            </p:txBody>
          </p:sp>
          <p:sp>
            <p:nvSpPr>
              <p:cNvPr id="3331" name="TextBox 3330">
                <a:extLst>
                  <a:ext uri="{FF2B5EF4-FFF2-40B4-BE49-F238E27FC236}">
                    <a16:creationId xmlns:a16="http://schemas.microsoft.com/office/drawing/2014/main" id="{6A44F735-E0A5-42C8-930D-21282F14B339}"/>
                  </a:ext>
                </a:extLst>
              </p:cNvPr>
              <p:cNvSpPr txBox="1"/>
              <p:nvPr/>
            </p:nvSpPr>
            <p:spPr>
              <a:xfrm>
                <a:off x="10257307" y="289487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16.34%</a:t>
                </a:r>
              </a:p>
            </p:txBody>
          </p:sp>
          <p:sp>
            <p:nvSpPr>
              <p:cNvPr id="3332" name="TextBox 3331">
                <a:extLst>
                  <a:ext uri="{FF2B5EF4-FFF2-40B4-BE49-F238E27FC236}">
                    <a16:creationId xmlns:a16="http://schemas.microsoft.com/office/drawing/2014/main" id="{50DF24F3-B750-4C3C-8E7D-85DA609B552A}"/>
                  </a:ext>
                </a:extLst>
              </p:cNvPr>
              <p:cNvSpPr txBox="1"/>
              <p:nvPr/>
            </p:nvSpPr>
            <p:spPr>
              <a:xfrm>
                <a:off x="10563930" y="290971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14.71%</a:t>
                </a:r>
              </a:p>
            </p:txBody>
          </p:sp>
          <p:sp>
            <p:nvSpPr>
              <p:cNvPr id="3333" name="TextBox 3332">
                <a:extLst>
                  <a:ext uri="{FF2B5EF4-FFF2-40B4-BE49-F238E27FC236}">
                    <a16:creationId xmlns:a16="http://schemas.microsoft.com/office/drawing/2014/main" id="{FE59A3A3-BD0E-429A-926F-475E7F06B6DA}"/>
                  </a:ext>
                </a:extLst>
              </p:cNvPr>
              <p:cNvSpPr txBox="1"/>
              <p:nvPr/>
            </p:nvSpPr>
            <p:spPr>
              <a:xfrm>
                <a:off x="10870619" y="291677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13.93%</a:t>
                </a:r>
              </a:p>
            </p:txBody>
          </p:sp>
          <p:sp>
            <p:nvSpPr>
              <p:cNvPr id="3334" name="TextBox 3333">
                <a:extLst>
                  <a:ext uri="{FF2B5EF4-FFF2-40B4-BE49-F238E27FC236}">
                    <a16:creationId xmlns:a16="http://schemas.microsoft.com/office/drawing/2014/main" id="{80240E68-83CA-4E7B-A13B-8EDA07A008A0}"/>
                  </a:ext>
                </a:extLst>
              </p:cNvPr>
              <p:cNvSpPr txBox="1"/>
              <p:nvPr/>
            </p:nvSpPr>
            <p:spPr>
              <a:xfrm>
                <a:off x="11177243" y="290907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14.78%</a:t>
                </a:r>
              </a:p>
            </p:txBody>
          </p:sp>
          <p:sp>
            <p:nvSpPr>
              <p:cNvPr id="3335" name="TextBox 3334">
                <a:extLst>
                  <a:ext uri="{FF2B5EF4-FFF2-40B4-BE49-F238E27FC236}">
                    <a16:creationId xmlns:a16="http://schemas.microsoft.com/office/drawing/2014/main" id="{DD00AC08-7A1A-4858-921F-40668C5FDA82}"/>
                  </a:ext>
                </a:extLst>
              </p:cNvPr>
              <p:cNvSpPr txBox="1"/>
              <p:nvPr/>
            </p:nvSpPr>
            <p:spPr>
              <a:xfrm>
                <a:off x="11483932" y="291943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13.64%</a:t>
                </a:r>
              </a:p>
            </p:txBody>
          </p:sp>
          <p:sp>
            <p:nvSpPr>
              <p:cNvPr id="3336" name="TextBox 3335">
                <a:extLst>
                  <a:ext uri="{FF2B5EF4-FFF2-40B4-BE49-F238E27FC236}">
                    <a16:creationId xmlns:a16="http://schemas.microsoft.com/office/drawing/2014/main" id="{C4F851B5-4159-445C-B354-B30DFCBCA335}"/>
                  </a:ext>
                </a:extLst>
              </p:cNvPr>
              <p:cNvSpPr txBox="1"/>
              <p:nvPr/>
            </p:nvSpPr>
            <p:spPr>
              <a:xfrm>
                <a:off x="11790555" y="291241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14.41%</a:t>
                </a:r>
              </a:p>
            </p:txBody>
          </p:sp>
          <p:sp>
            <p:nvSpPr>
              <p:cNvPr id="3337" name="TextBox 3336">
                <a:extLst>
                  <a:ext uri="{FF2B5EF4-FFF2-40B4-BE49-F238E27FC236}">
                    <a16:creationId xmlns:a16="http://schemas.microsoft.com/office/drawing/2014/main" id="{4E4C4384-BA26-4584-9E70-B0EBCB95C135}"/>
                  </a:ext>
                </a:extLst>
              </p:cNvPr>
              <p:cNvSpPr txBox="1"/>
              <p:nvPr/>
            </p:nvSpPr>
            <p:spPr>
              <a:xfrm>
                <a:off x="6577365" y="234594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46.08%</a:t>
                </a:r>
              </a:p>
            </p:txBody>
          </p:sp>
          <p:sp>
            <p:nvSpPr>
              <p:cNvPr id="3338" name="TextBox 3337">
                <a:extLst>
                  <a:ext uri="{FF2B5EF4-FFF2-40B4-BE49-F238E27FC236}">
                    <a16:creationId xmlns:a16="http://schemas.microsoft.com/office/drawing/2014/main" id="{933D4A36-2B9C-4627-B32B-73890DEF2E88}"/>
                  </a:ext>
                </a:extLst>
              </p:cNvPr>
              <p:cNvSpPr txBox="1"/>
              <p:nvPr/>
            </p:nvSpPr>
            <p:spPr>
              <a:xfrm>
                <a:off x="6884054" y="233914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49.79%</a:t>
                </a:r>
              </a:p>
            </p:txBody>
          </p:sp>
          <p:sp>
            <p:nvSpPr>
              <p:cNvPr id="3339" name="TextBox 3338">
                <a:extLst>
                  <a:ext uri="{FF2B5EF4-FFF2-40B4-BE49-F238E27FC236}">
                    <a16:creationId xmlns:a16="http://schemas.microsoft.com/office/drawing/2014/main" id="{4294BD79-5D40-4E4C-8219-BFCB52158745}"/>
                  </a:ext>
                </a:extLst>
              </p:cNvPr>
              <p:cNvSpPr txBox="1"/>
              <p:nvPr/>
            </p:nvSpPr>
            <p:spPr>
              <a:xfrm>
                <a:off x="7190677" y="233631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49.55%</a:t>
                </a:r>
              </a:p>
            </p:txBody>
          </p:sp>
          <p:sp>
            <p:nvSpPr>
              <p:cNvPr id="3340" name="TextBox 3339">
                <a:extLst>
                  <a:ext uri="{FF2B5EF4-FFF2-40B4-BE49-F238E27FC236}">
                    <a16:creationId xmlns:a16="http://schemas.microsoft.com/office/drawing/2014/main" id="{2BC180B4-F898-4194-9227-937454ED45F7}"/>
                  </a:ext>
                </a:extLst>
              </p:cNvPr>
              <p:cNvSpPr txBox="1"/>
              <p:nvPr/>
            </p:nvSpPr>
            <p:spPr>
              <a:xfrm>
                <a:off x="7497367" y="232357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48.38%</a:t>
                </a:r>
              </a:p>
            </p:txBody>
          </p:sp>
          <p:sp>
            <p:nvSpPr>
              <p:cNvPr id="3341" name="TextBox 3340">
                <a:extLst>
                  <a:ext uri="{FF2B5EF4-FFF2-40B4-BE49-F238E27FC236}">
                    <a16:creationId xmlns:a16="http://schemas.microsoft.com/office/drawing/2014/main" id="{3EFBEBF9-ADEB-42B0-8DD4-7380D4ABAFE9}"/>
                  </a:ext>
                </a:extLst>
              </p:cNvPr>
              <p:cNvSpPr txBox="1"/>
              <p:nvPr/>
            </p:nvSpPr>
            <p:spPr>
              <a:xfrm>
                <a:off x="7804056" y="23363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51.06%</a:t>
                </a:r>
              </a:p>
            </p:txBody>
          </p:sp>
          <p:sp>
            <p:nvSpPr>
              <p:cNvPr id="3342" name="TextBox 3341">
                <a:extLst>
                  <a:ext uri="{FF2B5EF4-FFF2-40B4-BE49-F238E27FC236}">
                    <a16:creationId xmlns:a16="http://schemas.microsoft.com/office/drawing/2014/main" id="{E0620347-D9C3-4302-89E1-2DFA1C476001}"/>
                  </a:ext>
                </a:extLst>
              </p:cNvPr>
              <p:cNvSpPr txBox="1"/>
              <p:nvPr/>
            </p:nvSpPr>
            <p:spPr>
              <a:xfrm>
                <a:off x="8110679" y="232553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49.64%</a:t>
                </a:r>
              </a:p>
            </p:txBody>
          </p:sp>
          <p:sp>
            <p:nvSpPr>
              <p:cNvPr id="3343" name="TextBox 3342">
                <a:extLst>
                  <a:ext uri="{FF2B5EF4-FFF2-40B4-BE49-F238E27FC236}">
                    <a16:creationId xmlns:a16="http://schemas.microsoft.com/office/drawing/2014/main" id="{DA7BAC49-EA21-4F3A-A645-7E57C252DAAE}"/>
                  </a:ext>
                </a:extLst>
              </p:cNvPr>
              <p:cNvSpPr txBox="1"/>
              <p:nvPr/>
            </p:nvSpPr>
            <p:spPr>
              <a:xfrm>
                <a:off x="8417369" y="230427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47.28%</a:t>
                </a:r>
              </a:p>
            </p:txBody>
          </p:sp>
          <p:sp>
            <p:nvSpPr>
              <p:cNvPr id="3344" name="TextBox 3343">
                <a:extLst>
                  <a:ext uri="{FF2B5EF4-FFF2-40B4-BE49-F238E27FC236}">
                    <a16:creationId xmlns:a16="http://schemas.microsoft.com/office/drawing/2014/main" id="{D37C5BF8-E21D-4703-90E8-4221851D9AE7}"/>
                  </a:ext>
                </a:extLst>
              </p:cNvPr>
              <p:cNvSpPr txBox="1"/>
              <p:nvPr/>
            </p:nvSpPr>
            <p:spPr>
              <a:xfrm>
                <a:off x="8723992" y="229772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45.95%</a:t>
                </a:r>
              </a:p>
            </p:txBody>
          </p:sp>
          <p:sp>
            <p:nvSpPr>
              <p:cNvPr id="3345" name="TextBox 3344">
                <a:extLst>
                  <a:ext uri="{FF2B5EF4-FFF2-40B4-BE49-F238E27FC236}">
                    <a16:creationId xmlns:a16="http://schemas.microsoft.com/office/drawing/2014/main" id="{C7BE091F-C235-4469-9110-0EBFDA01E90E}"/>
                  </a:ext>
                </a:extLst>
              </p:cNvPr>
              <p:cNvSpPr txBox="1"/>
              <p:nvPr/>
            </p:nvSpPr>
            <p:spPr>
              <a:xfrm>
                <a:off x="9030682" y="231540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49.41%</a:t>
                </a:r>
              </a:p>
            </p:txBody>
          </p:sp>
          <p:sp>
            <p:nvSpPr>
              <p:cNvPr id="3346" name="TextBox 3345">
                <a:extLst>
                  <a:ext uri="{FF2B5EF4-FFF2-40B4-BE49-F238E27FC236}">
                    <a16:creationId xmlns:a16="http://schemas.microsoft.com/office/drawing/2014/main" id="{5FE1B340-6F0C-40C3-BCE3-6CCC36AE78DF}"/>
                  </a:ext>
                </a:extLst>
              </p:cNvPr>
              <p:cNvSpPr txBox="1"/>
              <p:nvPr/>
            </p:nvSpPr>
            <p:spPr>
              <a:xfrm>
                <a:off x="9337305" y="227889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49.23%</a:t>
                </a:r>
              </a:p>
            </p:txBody>
          </p:sp>
          <p:sp>
            <p:nvSpPr>
              <p:cNvPr id="3347" name="TextBox 3346">
                <a:extLst>
                  <a:ext uri="{FF2B5EF4-FFF2-40B4-BE49-F238E27FC236}">
                    <a16:creationId xmlns:a16="http://schemas.microsoft.com/office/drawing/2014/main" id="{9E97DFFE-1780-4FB6-88E4-A2EB2525E72D}"/>
                  </a:ext>
                </a:extLst>
              </p:cNvPr>
              <p:cNvSpPr txBox="1"/>
              <p:nvPr/>
            </p:nvSpPr>
            <p:spPr>
              <a:xfrm>
                <a:off x="9643994" y="230680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52.46%</a:t>
                </a:r>
              </a:p>
            </p:txBody>
          </p:sp>
          <p:sp>
            <p:nvSpPr>
              <p:cNvPr id="3348" name="TextBox 3347">
                <a:extLst>
                  <a:ext uri="{FF2B5EF4-FFF2-40B4-BE49-F238E27FC236}">
                    <a16:creationId xmlns:a16="http://schemas.microsoft.com/office/drawing/2014/main" id="{14D2E7EB-615A-4BA5-BC25-8A28D4FFAAC3}"/>
                  </a:ext>
                </a:extLst>
              </p:cNvPr>
              <p:cNvSpPr txBox="1"/>
              <p:nvPr/>
            </p:nvSpPr>
            <p:spPr>
              <a:xfrm>
                <a:off x="9950617" y="230105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52.07%</a:t>
                </a:r>
              </a:p>
            </p:txBody>
          </p:sp>
          <p:sp>
            <p:nvSpPr>
              <p:cNvPr id="3349" name="TextBox 3348">
                <a:extLst>
                  <a:ext uri="{FF2B5EF4-FFF2-40B4-BE49-F238E27FC236}">
                    <a16:creationId xmlns:a16="http://schemas.microsoft.com/office/drawing/2014/main" id="{D3BCCB3D-27D9-4DA1-8656-CA0995BDAE87}"/>
                  </a:ext>
                </a:extLst>
              </p:cNvPr>
              <p:cNvSpPr txBox="1"/>
              <p:nvPr/>
            </p:nvSpPr>
            <p:spPr>
              <a:xfrm>
                <a:off x="10257307" y="228707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50.37%</a:t>
                </a:r>
              </a:p>
            </p:txBody>
          </p:sp>
          <p:sp>
            <p:nvSpPr>
              <p:cNvPr id="3350" name="TextBox 3349">
                <a:extLst>
                  <a:ext uri="{FF2B5EF4-FFF2-40B4-BE49-F238E27FC236}">
                    <a16:creationId xmlns:a16="http://schemas.microsoft.com/office/drawing/2014/main" id="{4B558A85-0F85-4618-9413-AE37CD66BF89}"/>
                  </a:ext>
                </a:extLst>
              </p:cNvPr>
              <p:cNvSpPr txBox="1"/>
              <p:nvPr/>
            </p:nvSpPr>
            <p:spPr>
              <a:xfrm>
                <a:off x="10563930" y="228525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53.83%</a:t>
                </a:r>
              </a:p>
            </p:txBody>
          </p:sp>
          <p:sp>
            <p:nvSpPr>
              <p:cNvPr id="3351" name="TextBox 3350">
                <a:extLst>
                  <a:ext uri="{FF2B5EF4-FFF2-40B4-BE49-F238E27FC236}">
                    <a16:creationId xmlns:a16="http://schemas.microsoft.com/office/drawing/2014/main" id="{4AF76C4F-0534-432B-AE36-3A71308FA8F4}"/>
                  </a:ext>
                </a:extLst>
              </p:cNvPr>
              <p:cNvSpPr txBox="1"/>
              <p:nvPr/>
            </p:nvSpPr>
            <p:spPr>
              <a:xfrm>
                <a:off x="10870619" y="228652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55.24%</a:t>
                </a:r>
              </a:p>
            </p:txBody>
          </p:sp>
          <p:sp>
            <p:nvSpPr>
              <p:cNvPr id="3352" name="TextBox 3351">
                <a:extLst>
                  <a:ext uri="{FF2B5EF4-FFF2-40B4-BE49-F238E27FC236}">
                    <a16:creationId xmlns:a16="http://schemas.microsoft.com/office/drawing/2014/main" id="{3D98A56E-E46B-465A-9C21-5B7A2DF096E6}"/>
                  </a:ext>
                </a:extLst>
              </p:cNvPr>
              <p:cNvSpPr txBox="1"/>
              <p:nvPr/>
            </p:nvSpPr>
            <p:spPr>
              <a:xfrm>
                <a:off x="11177243" y="229208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52.93%</a:t>
                </a:r>
              </a:p>
            </p:txBody>
          </p:sp>
          <p:sp>
            <p:nvSpPr>
              <p:cNvPr id="3353" name="TextBox 3352">
                <a:extLst>
                  <a:ext uri="{FF2B5EF4-FFF2-40B4-BE49-F238E27FC236}">
                    <a16:creationId xmlns:a16="http://schemas.microsoft.com/office/drawing/2014/main" id="{3F338B4E-D1E1-444E-915E-79D5FD31C5C1}"/>
                  </a:ext>
                </a:extLst>
              </p:cNvPr>
              <p:cNvSpPr txBox="1"/>
              <p:nvPr/>
            </p:nvSpPr>
            <p:spPr>
              <a:xfrm>
                <a:off x="11483932" y="229394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55.01%</a:t>
                </a:r>
              </a:p>
            </p:txBody>
          </p:sp>
          <p:sp>
            <p:nvSpPr>
              <p:cNvPr id="3354" name="TextBox 3353">
                <a:extLst>
                  <a:ext uri="{FF2B5EF4-FFF2-40B4-BE49-F238E27FC236}">
                    <a16:creationId xmlns:a16="http://schemas.microsoft.com/office/drawing/2014/main" id="{0D7312B1-F659-4698-B030-7E4E9FDE1252}"/>
                  </a:ext>
                </a:extLst>
              </p:cNvPr>
              <p:cNvSpPr txBox="1"/>
              <p:nvPr/>
            </p:nvSpPr>
            <p:spPr>
              <a:xfrm>
                <a:off x="11790555" y="229014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53.88%</a:t>
                </a:r>
              </a:p>
            </p:txBody>
          </p:sp>
          <p:sp>
            <p:nvSpPr>
              <p:cNvPr id="3355" name="TextBox 3354">
                <a:extLst>
                  <a:ext uri="{FF2B5EF4-FFF2-40B4-BE49-F238E27FC236}">
                    <a16:creationId xmlns:a16="http://schemas.microsoft.com/office/drawing/2014/main" id="{8F19B5CD-CAD5-4F27-92A5-EA839EDAD3E9}"/>
                  </a:ext>
                </a:extLst>
              </p:cNvPr>
              <p:cNvSpPr txBox="1"/>
              <p:nvPr/>
            </p:nvSpPr>
            <p:spPr>
              <a:xfrm>
                <a:off x="6577365" y="179194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14.72%</a:t>
                </a:r>
              </a:p>
            </p:txBody>
          </p:sp>
          <p:sp>
            <p:nvSpPr>
              <p:cNvPr id="3356" name="TextBox 3355">
                <a:extLst>
                  <a:ext uri="{FF2B5EF4-FFF2-40B4-BE49-F238E27FC236}">
                    <a16:creationId xmlns:a16="http://schemas.microsoft.com/office/drawing/2014/main" id="{48934D18-4B67-49D5-AABD-2E4BA4F3BAEC}"/>
                  </a:ext>
                </a:extLst>
              </p:cNvPr>
              <p:cNvSpPr txBox="1"/>
              <p:nvPr/>
            </p:nvSpPr>
            <p:spPr>
              <a:xfrm>
                <a:off x="6884054" y="175202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14.64%</a:t>
                </a:r>
              </a:p>
            </p:txBody>
          </p:sp>
          <p:sp>
            <p:nvSpPr>
              <p:cNvPr id="3357" name="TextBox 3356">
                <a:extLst>
                  <a:ext uri="{FF2B5EF4-FFF2-40B4-BE49-F238E27FC236}">
                    <a16:creationId xmlns:a16="http://schemas.microsoft.com/office/drawing/2014/main" id="{B1CC4247-1140-45C8-A4D9-5BDF63BFB071}"/>
                  </a:ext>
                </a:extLst>
              </p:cNvPr>
              <p:cNvSpPr txBox="1"/>
              <p:nvPr/>
            </p:nvSpPr>
            <p:spPr>
              <a:xfrm>
                <a:off x="7190677" y="175148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14.63%</a:t>
                </a:r>
              </a:p>
            </p:txBody>
          </p:sp>
          <p:sp>
            <p:nvSpPr>
              <p:cNvPr id="3358" name="TextBox 3357">
                <a:extLst>
                  <a:ext uri="{FF2B5EF4-FFF2-40B4-BE49-F238E27FC236}">
                    <a16:creationId xmlns:a16="http://schemas.microsoft.com/office/drawing/2014/main" id="{735A501C-73FE-4EBA-B19E-9E4CB886948E}"/>
                  </a:ext>
                </a:extLst>
              </p:cNvPr>
              <p:cNvSpPr txBox="1"/>
              <p:nvPr/>
            </p:nvSpPr>
            <p:spPr>
              <a:xfrm>
                <a:off x="7497367" y="175378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14.15%</a:t>
                </a:r>
              </a:p>
            </p:txBody>
          </p:sp>
          <p:sp>
            <p:nvSpPr>
              <p:cNvPr id="3359" name="TextBox 3358">
                <a:extLst>
                  <a:ext uri="{FF2B5EF4-FFF2-40B4-BE49-F238E27FC236}">
                    <a16:creationId xmlns:a16="http://schemas.microsoft.com/office/drawing/2014/main" id="{2B04D4E2-64F5-4F94-8019-665E3BE60CC2}"/>
                  </a:ext>
                </a:extLst>
              </p:cNvPr>
              <p:cNvSpPr txBox="1"/>
              <p:nvPr/>
            </p:nvSpPr>
            <p:spPr>
              <a:xfrm>
                <a:off x="7804056" y="174839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13.46%</a:t>
                </a:r>
              </a:p>
            </p:txBody>
          </p:sp>
          <p:sp>
            <p:nvSpPr>
              <p:cNvPr id="3360" name="TextBox 3359">
                <a:extLst>
                  <a:ext uri="{FF2B5EF4-FFF2-40B4-BE49-F238E27FC236}">
                    <a16:creationId xmlns:a16="http://schemas.microsoft.com/office/drawing/2014/main" id="{D4C068E3-2928-425D-A93C-3804227BBB47}"/>
                  </a:ext>
                </a:extLst>
              </p:cNvPr>
              <p:cNvSpPr txBox="1"/>
              <p:nvPr/>
            </p:nvSpPr>
            <p:spPr>
              <a:xfrm>
                <a:off x="8110679" y="174522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14.05%</a:t>
                </a:r>
              </a:p>
            </p:txBody>
          </p:sp>
          <p:sp>
            <p:nvSpPr>
              <p:cNvPr id="3361" name="TextBox 3360">
                <a:extLst>
                  <a:ext uri="{FF2B5EF4-FFF2-40B4-BE49-F238E27FC236}">
                    <a16:creationId xmlns:a16="http://schemas.microsoft.com/office/drawing/2014/main" id="{DCDDF26D-80E4-40C0-A20B-65F5D0B6BAC2}"/>
                  </a:ext>
                </a:extLst>
              </p:cNvPr>
              <p:cNvSpPr txBox="1"/>
              <p:nvPr/>
            </p:nvSpPr>
            <p:spPr>
              <a:xfrm>
                <a:off x="8417369" y="174879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13.68%</a:t>
                </a:r>
              </a:p>
            </p:txBody>
          </p:sp>
          <p:sp>
            <p:nvSpPr>
              <p:cNvPr id="3362" name="TextBox 3361">
                <a:extLst>
                  <a:ext uri="{FF2B5EF4-FFF2-40B4-BE49-F238E27FC236}">
                    <a16:creationId xmlns:a16="http://schemas.microsoft.com/office/drawing/2014/main" id="{6F9B2E6F-8237-48EF-9F98-3D2926DACD43}"/>
                  </a:ext>
                </a:extLst>
              </p:cNvPr>
              <p:cNvSpPr txBox="1"/>
              <p:nvPr/>
            </p:nvSpPr>
            <p:spPr>
              <a:xfrm>
                <a:off x="8723992" y="175089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14.06%</a:t>
                </a: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7472AC90-03DD-408E-9523-A0F9E4F2573E}"/>
                  </a:ext>
                </a:extLst>
              </p:cNvPr>
              <p:cNvSpPr txBox="1"/>
              <p:nvPr/>
            </p:nvSpPr>
            <p:spPr>
              <a:xfrm>
                <a:off x="9030682" y="1741809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13.54%</a:t>
                </a:r>
              </a:p>
            </p:txBody>
          </p:sp>
          <p:sp>
            <p:nvSpPr>
              <p:cNvPr id="3364" name="TextBox 3363">
                <a:extLst>
                  <a:ext uri="{FF2B5EF4-FFF2-40B4-BE49-F238E27FC236}">
                    <a16:creationId xmlns:a16="http://schemas.microsoft.com/office/drawing/2014/main" id="{652A11E9-E550-445E-887F-DE202AFFC701}"/>
                  </a:ext>
                </a:extLst>
              </p:cNvPr>
              <p:cNvSpPr txBox="1"/>
              <p:nvPr/>
            </p:nvSpPr>
            <p:spPr>
              <a:xfrm>
                <a:off x="9337305" y="171545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12.60%</a:t>
                </a:r>
              </a:p>
            </p:txBody>
          </p:sp>
          <p:sp>
            <p:nvSpPr>
              <p:cNvPr id="3365" name="TextBox 3364">
                <a:extLst>
                  <a:ext uri="{FF2B5EF4-FFF2-40B4-BE49-F238E27FC236}">
                    <a16:creationId xmlns:a16="http://schemas.microsoft.com/office/drawing/2014/main" id="{DACFC88E-4B7E-45FF-896B-9B33CE3F13A7}"/>
                  </a:ext>
                </a:extLst>
              </p:cNvPr>
              <p:cNvSpPr txBox="1"/>
              <p:nvPr/>
            </p:nvSpPr>
            <p:spPr>
              <a:xfrm>
                <a:off x="9643994" y="171135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12.89%</a:t>
                </a:r>
              </a:p>
            </p:txBody>
          </p:sp>
          <p:sp>
            <p:nvSpPr>
              <p:cNvPr id="3366" name="TextBox 3365">
                <a:extLst>
                  <a:ext uri="{FF2B5EF4-FFF2-40B4-BE49-F238E27FC236}">
                    <a16:creationId xmlns:a16="http://schemas.microsoft.com/office/drawing/2014/main" id="{04FDEBF4-37F7-4DAA-967C-6B0223E88E15}"/>
                  </a:ext>
                </a:extLst>
              </p:cNvPr>
              <p:cNvSpPr txBox="1"/>
              <p:nvPr/>
            </p:nvSpPr>
            <p:spPr>
              <a:xfrm>
                <a:off x="9950617" y="171451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12.31%</a:t>
                </a:r>
              </a:p>
            </p:txBody>
          </p:sp>
          <p:sp>
            <p:nvSpPr>
              <p:cNvPr id="3367" name="TextBox 3366">
                <a:extLst>
                  <a:ext uri="{FF2B5EF4-FFF2-40B4-BE49-F238E27FC236}">
                    <a16:creationId xmlns:a16="http://schemas.microsoft.com/office/drawing/2014/main" id="{2A8A8C55-3784-486F-8B8B-31FE655710D1}"/>
                  </a:ext>
                </a:extLst>
              </p:cNvPr>
              <p:cNvSpPr txBox="1"/>
              <p:nvPr/>
            </p:nvSpPr>
            <p:spPr>
              <a:xfrm>
                <a:off x="10257307" y="1713734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12.56%</a:t>
                </a:r>
              </a:p>
            </p:txBody>
          </p:sp>
          <p:sp>
            <p:nvSpPr>
              <p:cNvPr id="3368" name="TextBox 3367">
                <a:extLst>
                  <a:ext uri="{FF2B5EF4-FFF2-40B4-BE49-F238E27FC236}">
                    <a16:creationId xmlns:a16="http://schemas.microsoft.com/office/drawing/2014/main" id="{1AB59649-8C34-43D6-BB56-49F1580AA609}"/>
                  </a:ext>
                </a:extLst>
              </p:cNvPr>
              <p:cNvSpPr txBox="1"/>
              <p:nvPr/>
            </p:nvSpPr>
            <p:spPr>
              <a:xfrm>
                <a:off x="10563930" y="168657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11.88%</a:t>
                </a:r>
              </a:p>
            </p:txBody>
          </p:sp>
          <p:sp>
            <p:nvSpPr>
              <p:cNvPr id="3369" name="TextBox 3368">
                <a:extLst>
                  <a:ext uri="{FF2B5EF4-FFF2-40B4-BE49-F238E27FC236}">
                    <a16:creationId xmlns:a16="http://schemas.microsoft.com/office/drawing/2014/main" id="{EF681E2F-1C51-4BD1-902A-A224A452FBB9}"/>
                  </a:ext>
                </a:extLst>
              </p:cNvPr>
              <p:cNvSpPr txBox="1"/>
              <p:nvPr/>
            </p:nvSpPr>
            <p:spPr>
              <a:xfrm>
                <a:off x="10870619" y="167431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11.95%</a:t>
                </a:r>
              </a:p>
            </p:txBody>
          </p:sp>
          <p:sp>
            <p:nvSpPr>
              <p:cNvPr id="3370" name="TextBox 3369">
                <a:extLst>
                  <a:ext uri="{FF2B5EF4-FFF2-40B4-BE49-F238E27FC236}">
                    <a16:creationId xmlns:a16="http://schemas.microsoft.com/office/drawing/2014/main" id="{CB1D8940-9809-41B1-AC55-5AF4FF388B7F}"/>
                  </a:ext>
                </a:extLst>
              </p:cNvPr>
              <p:cNvSpPr txBox="1"/>
              <p:nvPr/>
            </p:nvSpPr>
            <p:spPr>
              <a:xfrm>
                <a:off x="11177243" y="169507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12.59%</a:t>
                </a:r>
              </a:p>
            </p:txBody>
          </p:sp>
          <p:sp>
            <p:nvSpPr>
              <p:cNvPr id="3371" name="TextBox 3370">
                <a:extLst>
                  <a:ext uri="{FF2B5EF4-FFF2-40B4-BE49-F238E27FC236}">
                    <a16:creationId xmlns:a16="http://schemas.microsoft.com/office/drawing/2014/main" id="{5B25964B-00D7-40FB-BBCF-F0A486777448}"/>
                  </a:ext>
                </a:extLst>
              </p:cNvPr>
              <p:cNvSpPr txBox="1"/>
              <p:nvPr/>
            </p:nvSpPr>
            <p:spPr>
              <a:xfrm>
                <a:off x="11483932" y="168162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12.20%</a:t>
                </a:r>
              </a:p>
            </p:txBody>
          </p:sp>
          <p:sp>
            <p:nvSpPr>
              <p:cNvPr id="3372" name="TextBox 3371">
                <a:extLst>
                  <a:ext uri="{FF2B5EF4-FFF2-40B4-BE49-F238E27FC236}">
                    <a16:creationId xmlns:a16="http://schemas.microsoft.com/office/drawing/2014/main" id="{44ADFEBB-207A-4FE9-BF12-D03EC373F64D}"/>
                  </a:ext>
                </a:extLst>
              </p:cNvPr>
              <p:cNvSpPr txBox="1"/>
              <p:nvPr/>
            </p:nvSpPr>
            <p:spPr>
              <a:xfrm>
                <a:off x="11790555" y="168644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12.38%</a:t>
                </a:r>
              </a:p>
            </p:txBody>
          </p:sp>
          <p:sp>
            <p:nvSpPr>
              <p:cNvPr id="3373" name="TextBox 3372">
                <a:extLst>
                  <a:ext uri="{FF2B5EF4-FFF2-40B4-BE49-F238E27FC236}">
                    <a16:creationId xmlns:a16="http://schemas.microsoft.com/office/drawing/2014/main" id="{782F0498-D6D4-42AA-B315-1DDD794928B2}"/>
                  </a:ext>
                </a:extLst>
              </p:cNvPr>
              <p:cNvSpPr txBox="1"/>
              <p:nvPr/>
            </p:nvSpPr>
            <p:spPr>
              <a:xfrm>
                <a:off x="6577365" y="153644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13.33%</a:t>
                </a:r>
              </a:p>
            </p:txBody>
          </p:sp>
          <p:sp>
            <p:nvSpPr>
              <p:cNvPr id="3374" name="TextBox 3373">
                <a:extLst>
                  <a:ext uri="{FF2B5EF4-FFF2-40B4-BE49-F238E27FC236}">
                    <a16:creationId xmlns:a16="http://schemas.microsoft.com/office/drawing/2014/main" id="{7D3570CC-997D-432E-A70E-D16CDDEE71D3}"/>
                  </a:ext>
                </a:extLst>
              </p:cNvPr>
              <p:cNvSpPr txBox="1"/>
              <p:nvPr/>
            </p:nvSpPr>
            <p:spPr>
              <a:xfrm>
                <a:off x="6884054" y="1501056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12.90%</a:t>
                </a:r>
              </a:p>
            </p:txBody>
          </p:sp>
          <p:sp>
            <p:nvSpPr>
              <p:cNvPr id="3375" name="TextBox 3374">
                <a:extLst>
                  <a:ext uri="{FF2B5EF4-FFF2-40B4-BE49-F238E27FC236}">
                    <a16:creationId xmlns:a16="http://schemas.microsoft.com/office/drawing/2014/main" id="{791BCD43-20BC-465F-BE50-43281FECA38E}"/>
                  </a:ext>
                </a:extLst>
              </p:cNvPr>
              <p:cNvSpPr txBox="1"/>
              <p:nvPr/>
            </p:nvSpPr>
            <p:spPr>
              <a:xfrm>
                <a:off x="7190677" y="150043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12.92%</a:t>
                </a:r>
              </a:p>
            </p:txBody>
          </p:sp>
          <p:sp>
            <p:nvSpPr>
              <p:cNvPr id="3376" name="TextBox 3375">
                <a:extLst>
                  <a:ext uri="{FF2B5EF4-FFF2-40B4-BE49-F238E27FC236}">
                    <a16:creationId xmlns:a16="http://schemas.microsoft.com/office/drawing/2014/main" id="{F917090A-7D5F-4B15-8306-60EA44947C29}"/>
                  </a:ext>
                </a:extLst>
              </p:cNvPr>
              <p:cNvSpPr txBox="1"/>
              <p:nvPr/>
            </p:nvSpPr>
            <p:spPr>
              <a:xfrm>
                <a:off x="7497367" y="1509622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12.65%</a:t>
                </a:r>
              </a:p>
            </p:txBody>
          </p:sp>
          <p:sp>
            <p:nvSpPr>
              <p:cNvPr id="3377" name="TextBox 3376">
                <a:extLst>
                  <a:ext uri="{FF2B5EF4-FFF2-40B4-BE49-F238E27FC236}">
                    <a16:creationId xmlns:a16="http://schemas.microsoft.com/office/drawing/2014/main" id="{15C2D43E-0C21-4B6C-9E72-125D8A907253}"/>
                  </a:ext>
                </a:extLst>
              </p:cNvPr>
              <p:cNvSpPr txBox="1"/>
              <p:nvPr/>
            </p:nvSpPr>
            <p:spPr>
              <a:xfrm>
                <a:off x="7804056" y="150794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12.92%</a:t>
                </a:r>
              </a:p>
            </p:txBody>
          </p:sp>
          <p:sp>
            <p:nvSpPr>
              <p:cNvPr id="3378" name="TextBox 3377">
                <a:extLst>
                  <a:ext uri="{FF2B5EF4-FFF2-40B4-BE49-F238E27FC236}">
                    <a16:creationId xmlns:a16="http://schemas.microsoft.com/office/drawing/2014/main" id="{FAB11296-A59E-42EB-BE84-86F8E2A33D46}"/>
                  </a:ext>
                </a:extLst>
              </p:cNvPr>
              <p:cNvSpPr txBox="1"/>
              <p:nvPr/>
            </p:nvSpPr>
            <p:spPr>
              <a:xfrm>
                <a:off x="8110679" y="1504591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12.36%</a:t>
                </a:r>
              </a:p>
            </p:txBody>
          </p:sp>
          <p:sp>
            <p:nvSpPr>
              <p:cNvPr id="3379" name="TextBox 3378">
                <a:extLst>
                  <a:ext uri="{FF2B5EF4-FFF2-40B4-BE49-F238E27FC236}">
                    <a16:creationId xmlns:a16="http://schemas.microsoft.com/office/drawing/2014/main" id="{99A6ED24-F6C0-4F5B-BEE6-C34CB497F43E}"/>
                  </a:ext>
                </a:extLst>
              </p:cNvPr>
              <p:cNvSpPr txBox="1"/>
              <p:nvPr/>
            </p:nvSpPr>
            <p:spPr>
              <a:xfrm>
                <a:off x="8434275" y="1533512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9.94%</a:t>
                </a:r>
              </a:p>
            </p:txBody>
          </p:sp>
          <p:sp>
            <p:nvSpPr>
              <p:cNvPr id="3380" name="TextBox 3379">
                <a:extLst>
                  <a:ext uri="{FF2B5EF4-FFF2-40B4-BE49-F238E27FC236}">
                    <a16:creationId xmlns:a16="http://schemas.microsoft.com/office/drawing/2014/main" id="{9F4E160F-3268-41D1-B595-A7233B3E7FBD}"/>
                  </a:ext>
                </a:extLst>
              </p:cNvPr>
              <p:cNvSpPr txBox="1"/>
              <p:nvPr/>
            </p:nvSpPr>
            <p:spPr>
              <a:xfrm>
                <a:off x="8723992" y="1525895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10.63%</a:t>
                </a:r>
              </a:p>
            </p:txBody>
          </p:sp>
          <p:sp>
            <p:nvSpPr>
              <p:cNvPr id="3381" name="TextBox 3380">
                <a:extLst>
                  <a:ext uri="{FF2B5EF4-FFF2-40B4-BE49-F238E27FC236}">
                    <a16:creationId xmlns:a16="http://schemas.microsoft.com/office/drawing/2014/main" id="{4129EF02-5EA3-4964-AD1A-588EF755E1CF}"/>
                  </a:ext>
                </a:extLst>
              </p:cNvPr>
              <p:cNvSpPr txBox="1"/>
              <p:nvPr/>
            </p:nvSpPr>
            <p:spPr>
              <a:xfrm>
                <a:off x="9030682" y="151315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11.56%</a:t>
                </a:r>
              </a:p>
            </p:txBody>
          </p:sp>
          <p:sp>
            <p:nvSpPr>
              <p:cNvPr id="3382" name="TextBox 3381">
                <a:extLst>
                  <a:ext uri="{FF2B5EF4-FFF2-40B4-BE49-F238E27FC236}">
                    <a16:creationId xmlns:a16="http://schemas.microsoft.com/office/drawing/2014/main" id="{55B7FB9B-55EB-40CC-85D6-B6591C0EF2D2}"/>
                  </a:ext>
                </a:extLst>
              </p:cNvPr>
              <p:cNvSpPr txBox="1"/>
              <p:nvPr/>
            </p:nvSpPr>
            <p:spPr>
              <a:xfrm>
                <a:off x="9337305" y="1504588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10.54%</a:t>
                </a:r>
              </a:p>
            </p:txBody>
          </p:sp>
          <p:sp>
            <p:nvSpPr>
              <p:cNvPr id="3383" name="TextBox 3382">
                <a:extLst>
                  <a:ext uri="{FF2B5EF4-FFF2-40B4-BE49-F238E27FC236}">
                    <a16:creationId xmlns:a16="http://schemas.microsoft.com/office/drawing/2014/main" id="{A80D6382-882B-4C74-9FBB-CED939E818C9}"/>
                  </a:ext>
                </a:extLst>
              </p:cNvPr>
              <p:cNvSpPr txBox="1"/>
              <p:nvPr/>
            </p:nvSpPr>
            <p:spPr>
              <a:xfrm>
                <a:off x="9643994" y="1495650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10.78%</a:t>
                </a:r>
              </a:p>
            </p:txBody>
          </p:sp>
          <p:sp>
            <p:nvSpPr>
              <p:cNvPr id="3384" name="TextBox 3383">
                <a:extLst>
                  <a:ext uri="{FF2B5EF4-FFF2-40B4-BE49-F238E27FC236}">
                    <a16:creationId xmlns:a16="http://schemas.microsoft.com/office/drawing/2014/main" id="{3A329F6B-EA61-4C14-A54B-353D2F3BBA99}"/>
                  </a:ext>
                </a:extLst>
              </p:cNvPr>
              <p:cNvSpPr txBox="1"/>
              <p:nvPr/>
            </p:nvSpPr>
            <p:spPr>
              <a:xfrm>
                <a:off x="9950617" y="1506967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10.47%</a:t>
                </a:r>
              </a:p>
            </p:txBody>
          </p:sp>
          <p:sp>
            <p:nvSpPr>
              <p:cNvPr id="3385" name="TextBox 3384">
                <a:extLst>
                  <a:ext uri="{FF2B5EF4-FFF2-40B4-BE49-F238E27FC236}">
                    <a16:creationId xmlns:a16="http://schemas.microsoft.com/office/drawing/2014/main" id="{04C663DC-26E1-461B-AF03-E4A79CBD38AA}"/>
                  </a:ext>
                </a:extLst>
              </p:cNvPr>
              <p:cNvSpPr txBox="1"/>
              <p:nvPr/>
            </p:nvSpPr>
            <p:spPr>
              <a:xfrm>
                <a:off x="10257307" y="1508093"/>
                <a:ext cx="388400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10.01%</a:t>
                </a:r>
              </a:p>
            </p:txBody>
          </p:sp>
          <p:sp>
            <p:nvSpPr>
              <p:cNvPr id="3386" name="TextBox 3385">
                <a:extLst>
                  <a:ext uri="{FF2B5EF4-FFF2-40B4-BE49-F238E27FC236}">
                    <a16:creationId xmlns:a16="http://schemas.microsoft.com/office/drawing/2014/main" id="{94D3E5AF-7FA3-4904-85CC-F47D98BDE982}"/>
                  </a:ext>
                </a:extLst>
              </p:cNvPr>
              <p:cNvSpPr txBox="1"/>
              <p:nvPr/>
            </p:nvSpPr>
            <p:spPr>
              <a:xfrm>
                <a:off x="10580902" y="149289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9.38%</a:t>
                </a:r>
              </a:p>
            </p:txBody>
          </p:sp>
          <p:sp>
            <p:nvSpPr>
              <p:cNvPr id="3387" name="TextBox 3386">
                <a:extLst>
                  <a:ext uri="{FF2B5EF4-FFF2-40B4-BE49-F238E27FC236}">
                    <a16:creationId xmlns:a16="http://schemas.microsoft.com/office/drawing/2014/main" id="{326CDBA3-7729-461A-A65F-841FD9218D28}"/>
                  </a:ext>
                </a:extLst>
              </p:cNvPr>
              <p:cNvSpPr txBox="1"/>
              <p:nvPr/>
            </p:nvSpPr>
            <p:spPr>
              <a:xfrm>
                <a:off x="10887525" y="147920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9.46%</a:t>
                </a:r>
              </a:p>
            </p:txBody>
          </p:sp>
          <p:sp>
            <p:nvSpPr>
              <p:cNvPr id="3388" name="TextBox 3387">
                <a:extLst>
                  <a:ext uri="{FF2B5EF4-FFF2-40B4-BE49-F238E27FC236}">
                    <a16:creationId xmlns:a16="http://schemas.microsoft.com/office/drawing/2014/main" id="{B7617EEC-4949-4F9E-AC08-A1870CEDD11B}"/>
                  </a:ext>
                </a:extLst>
              </p:cNvPr>
              <p:cNvSpPr txBox="1"/>
              <p:nvPr/>
            </p:nvSpPr>
            <p:spPr>
              <a:xfrm>
                <a:off x="11194215" y="1494931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9.38%</a:t>
                </a:r>
              </a:p>
            </p:txBody>
          </p:sp>
          <p:sp>
            <p:nvSpPr>
              <p:cNvPr id="3389" name="TextBox 3388">
                <a:extLst>
                  <a:ext uri="{FF2B5EF4-FFF2-40B4-BE49-F238E27FC236}">
                    <a16:creationId xmlns:a16="http://schemas.microsoft.com/office/drawing/2014/main" id="{6FC95E67-039F-4EB8-BDA6-4210C9680F16}"/>
                  </a:ext>
                </a:extLst>
              </p:cNvPr>
              <p:cNvSpPr txBox="1"/>
              <p:nvPr/>
            </p:nvSpPr>
            <p:spPr>
              <a:xfrm>
                <a:off x="11500838" y="148855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8.99%</a:t>
                </a:r>
              </a:p>
            </p:txBody>
          </p:sp>
          <p:sp>
            <p:nvSpPr>
              <p:cNvPr id="3390" name="TextBox 3389">
                <a:extLst>
                  <a:ext uri="{FF2B5EF4-FFF2-40B4-BE49-F238E27FC236}">
                    <a16:creationId xmlns:a16="http://schemas.microsoft.com/office/drawing/2014/main" id="{E88CED86-9BDF-4975-BACB-13DC629D32CA}"/>
                  </a:ext>
                </a:extLst>
              </p:cNvPr>
              <p:cNvSpPr txBox="1"/>
              <p:nvPr/>
            </p:nvSpPr>
            <p:spPr>
              <a:xfrm>
                <a:off x="11807527" y="149362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8.79%</a:t>
                </a:r>
              </a:p>
            </p:txBody>
          </p:sp>
          <p:sp>
            <p:nvSpPr>
              <p:cNvPr id="3391" name="TextBox 3390">
                <a:extLst>
                  <a:ext uri="{FF2B5EF4-FFF2-40B4-BE49-F238E27FC236}">
                    <a16:creationId xmlns:a16="http://schemas.microsoft.com/office/drawing/2014/main" id="{8629F11A-3160-4544-A866-2C06D1D4D0FC}"/>
                  </a:ext>
                </a:extLst>
              </p:cNvPr>
              <p:cNvSpPr txBox="1"/>
              <p:nvPr/>
            </p:nvSpPr>
            <p:spPr>
              <a:xfrm>
                <a:off x="6594337" y="134667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7.50%</a:t>
                </a:r>
              </a:p>
            </p:txBody>
          </p:sp>
          <p:sp>
            <p:nvSpPr>
              <p:cNvPr id="3392" name="TextBox 3391">
                <a:extLst>
                  <a:ext uri="{FF2B5EF4-FFF2-40B4-BE49-F238E27FC236}">
                    <a16:creationId xmlns:a16="http://schemas.microsoft.com/office/drawing/2014/main" id="{E51AD189-C743-4BE0-AD8B-437B70AB05B4}"/>
                  </a:ext>
                </a:extLst>
              </p:cNvPr>
              <p:cNvSpPr txBox="1"/>
              <p:nvPr/>
            </p:nvSpPr>
            <p:spPr>
              <a:xfrm>
                <a:off x="6900960" y="132916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5.96%</a:t>
                </a:r>
              </a:p>
            </p:txBody>
          </p:sp>
          <p:sp>
            <p:nvSpPr>
              <p:cNvPr id="3393" name="TextBox 3392">
                <a:extLst>
                  <a:ext uri="{FF2B5EF4-FFF2-40B4-BE49-F238E27FC236}">
                    <a16:creationId xmlns:a16="http://schemas.microsoft.com/office/drawing/2014/main" id="{67FCF58C-54C1-4C3D-88F6-099DDE307CA2}"/>
                  </a:ext>
                </a:extLst>
              </p:cNvPr>
              <p:cNvSpPr txBox="1"/>
              <p:nvPr/>
            </p:nvSpPr>
            <p:spPr>
              <a:xfrm>
                <a:off x="7207649" y="133101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5.67%</a:t>
                </a:r>
              </a:p>
            </p:txBody>
          </p:sp>
          <p:sp>
            <p:nvSpPr>
              <p:cNvPr id="3394" name="TextBox 3393">
                <a:extLst>
                  <a:ext uri="{FF2B5EF4-FFF2-40B4-BE49-F238E27FC236}">
                    <a16:creationId xmlns:a16="http://schemas.microsoft.com/office/drawing/2014/main" id="{0E9E0AE2-648C-415F-BB30-E47BED9F0431}"/>
                  </a:ext>
                </a:extLst>
              </p:cNvPr>
              <p:cNvSpPr txBox="1"/>
              <p:nvPr/>
            </p:nvSpPr>
            <p:spPr>
              <a:xfrm>
                <a:off x="7514273" y="1339684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6.00%</a:t>
                </a:r>
              </a:p>
            </p:txBody>
          </p:sp>
          <p:sp>
            <p:nvSpPr>
              <p:cNvPr id="3395" name="TextBox 3394">
                <a:extLst>
                  <a:ext uri="{FF2B5EF4-FFF2-40B4-BE49-F238E27FC236}">
                    <a16:creationId xmlns:a16="http://schemas.microsoft.com/office/drawing/2014/main" id="{56421B8E-217D-4B74-A083-580EB35CD779}"/>
                  </a:ext>
                </a:extLst>
              </p:cNvPr>
              <p:cNvSpPr txBox="1"/>
              <p:nvPr/>
            </p:nvSpPr>
            <p:spPr>
              <a:xfrm>
                <a:off x="7820962" y="1335411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6.01%</a:t>
                </a:r>
              </a:p>
            </p:txBody>
          </p:sp>
          <p:sp>
            <p:nvSpPr>
              <p:cNvPr id="3396" name="TextBox 3395">
                <a:extLst>
                  <a:ext uri="{FF2B5EF4-FFF2-40B4-BE49-F238E27FC236}">
                    <a16:creationId xmlns:a16="http://schemas.microsoft.com/office/drawing/2014/main" id="{9C054C7D-FCBD-4C9B-B199-D8C524BB8937}"/>
                  </a:ext>
                </a:extLst>
              </p:cNvPr>
              <p:cNvSpPr txBox="1"/>
              <p:nvPr/>
            </p:nvSpPr>
            <p:spPr>
              <a:xfrm>
                <a:off x="8127585" y="133464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6.29%</a:t>
                </a:r>
              </a:p>
            </p:txBody>
          </p:sp>
          <p:sp>
            <p:nvSpPr>
              <p:cNvPr id="3397" name="TextBox 3396">
                <a:extLst>
                  <a:ext uri="{FF2B5EF4-FFF2-40B4-BE49-F238E27FC236}">
                    <a16:creationId xmlns:a16="http://schemas.microsoft.com/office/drawing/2014/main" id="{24EE8F58-F210-417C-8FAA-6356675BAC14}"/>
                  </a:ext>
                </a:extLst>
              </p:cNvPr>
              <p:cNvSpPr txBox="1"/>
              <p:nvPr/>
            </p:nvSpPr>
            <p:spPr>
              <a:xfrm>
                <a:off x="8434275" y="135568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9.57%</a:t>
                </a:r>
              </a:p>
            </p:txBody>
          </p:sp>
          <p:sp>
            <p:nvSpPr>
              <p:cNvPr id="3398" name="TextBox 3397">
                <a:extLst>
                  <a:ext uri="{FF2B5EF4-FFF2-40B4-BE49-F238E27FC236}">
                    <a16:creationId xmlns:a16="http://schemas.microsoft.com/office/drawing/2014/main" id="{322C9CAE-DBB5-46CB-9D60-58D15799AD47}"/>
                  </a:ext>
                </a:extLst>
              </p:cNvPr>
              <p:cNvSpPr txBox="1"/>
              <p:nvPr/>
            </p:nvSpPr>
            <p:spPr>
              <a:xfrm>
                <a:off x="8740964" y="135154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8.51%</a:t>
                </a:r>
              </a:p>
            </p:txBody>
          </p:sp>
          <p:sp>
            <p:nvSpPr>
              <p:cNvPr id="3399" name="TextBox 3398">
                <a:extLst>
                  <a:ext uri="{FF2B5EF4-FFF2-40B4-BE49-F238E27FC236}">
                    <a16:creationId xmlns:a16="http://schemas.microsoft.com/office/drawing/2014/main" id="{A59B8193-8763-436B-B175-15E332D57F04}"/>
                  </a:ext>
                </a:extLst>
              </p:cNvPr>
              <p:cNvSpPr txBox="1"/>
              <p:nvPr/>
            </p:nvSpPr>
            <p:spPr>
              <a:xfrm>
                <a:off x="9047587" y="134142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7.29%</a:t>
                </a:r>
              </a:p>
            </p:txBody>
          </p:sp>
          <p:sp>
            <p:nvSpPr>
              <p:cNvPr id="3400" name="TextBox 3399">
                <a:extLst>
                  <a:ext uri="{FF2B5EF4-FFF2-40B4-BE49-F238E27FC236}">
                    <a16:creationId xmlns:a16="http://schemas.microsoft.com/office/drawing/2014/main" id="{42091F81-4178-44EA-AB50-4485F111F85A}"/>
                  </a:ext>
                </a:extLst>
              </p:cNvPr>
              <p:cNvSpPr txBox="1"/>
              <p:nvPr/>
            </p:nvSpPr>
            <p:spPr>
              <a:xfrm>
                <a:off x="9354277" y="134715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6.74%</a:t>
                </a:r>
              </a:p>
            </p:txBody>
          </p:sp>
          <p:sp>
            <p:nvSpPr>
              <p:cNvPr id="3401" name="TextBox 3400">
                <a:extLst>
                  <a:ext uri="{FF2B5EF4-FFF2-40B4-BE49-F238E27FC236}">
                    <a16:creationId xmlns:a16="http://schemas.microsoft.com/office/drawing/2014/main" id="{BB401ADA-B690-4908-A066-D22A2F19BB63}"/>
                  </a:ext>
                </a:extLst>
              </p:cNvPr>
              <p:cNvSpPr txBox="1"/>
              <p:nvPr/>
            </p:nvSpPr>
            <p:spPr>
              <a:xfrm>
                <a:off x="9660900" y="133942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6.36%</a:t>
                </a:r>
              </a:p>
            </p:txBody>
          </p:sp>
          <p:sp>
            <p:nvSpPr>
              <p:cNvPr id="3402" name="TextBox 3401">
                <a:extLst>
                  <a:ext uri="{FF2B5EF4-FFF2-40B4-BE49-F238E27FC236}">
                    <a16:creationId xmlns:a16="http://schemas.microsoft.com/office/drawing/2014/main" id="{92C918D1-8109-4EBB-B55E-8CEEF66EF187}"/>
                  </a:ext>
                </a:extLst>
              </p:cNvPr>
              <p:cNvSpPr txBox="1"/>
              <p:nvPr/>
            </p:nvSpPr>
            <p:spPr>
              <a:xfrm>
                <a:off x="9967589" y="1344601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7.35%</a:t>
                </a:r>
              </a:p>
            </p:txBody>
          </p:sp>
          <p:sp>
            <p:nvSpPr>
              <p:cNvPr id="3403" name="TextBox 3402">
                <a:extLst>
                  <a:ext uri="{FF2B5EF4-FFF2-40B4-BE49-F238E27FC236}">
                    <a16:creationId xmlns:a16="http://schemas.microsoft.com/office/drawing/2014/main" id="{460AC54A-34BF-49EF-913F-397EE0B00A9C}"/>
                  </a:ext>
                </a:extLst>
              </p:cNvPr>
              <p:cNvSpPr txBox="1"/>
              <p:nvPr/>
            </p:nvSpPr>
            <p:spPr>
              <a:xfrm>
                <a:off x="10274212" y="134883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7.47%</a:t>
                </a:r>
              </a:p>
            </p:txBody>
          </p:sp>
          <p:sp>
            <p:nvSpPr>
              <p:cNvPr id="3404" name="TextBox 3403">
                <a:extLst>
                  <a:ext uri="{FF2B5EF4-FFF2-40B4-BE49-F238E27FC236}">
                    <a16:creationId xmlns:a16="http://schemas.microsoft.com/office/drawing/2014/main" id="{2B9B0E4C-950C-4F99-B36F-01F46AEBD160}"/>
                  </a:ext>
                </a:extLst>
              </p:cNvPr>
              <p:cNvSpPr txBox="1"/>
              <p:nvPr/>
            </p:nvSpPr>
            <p:spPr>
              <a:xfrm>
                <a:off x="10580902" y="134314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7.06%</a:t>
                </a:r>
              </a:p>
            </p:txBody>
          </p:sp>
          <p:sp>
            <p:nvSpPr>
              <p:cNvPr id="3405" name="TextBox 3404">
                <a:extLst>
                  <a:ext uri="{FF2B5EF4-FFF2-40B4-BE49-F238E27FC236}">
                    <a16:creationId xmlns:a16="http://schemas.microsoft.com/office/drawing/2014/main" id="{CF03412D-BF58-4668-868B-7781B43120C8}"/>
                  </a:ext>
                </a:extLst>
              </p:cNvPr>
              <p:cNvSpPr txBox="1"/>
              <p:nvPr/>
            </p:nvSpPr>
            <p:spPr>
              <a:xfrm>
                <a:off x="10887525" y="133708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6.14%</a:t>
                </a:r>
              </a:p>
            </p:txBody>
          </p:sp>
          <p:sp>
            <p:nvSpPr>
              <p:cNvPr id="3406" name="TextBox 3405">
                <a:extLst>
                  <a:ext uri="{FF2B5EF4-FFF2-40B4-BE49-F238E27FC236}">
                    <a16:creationId xmlns:a16="http://schemas.microsoft.com/office/drawing/2014/main" id="{16783A93-D7A4-4B94-8AD2-1F591862A805}"/>
                  </a:ext>
                </a:extLst>
              </p:cNvPr>
              <p:cNvSpPr txBox="1"/>
              <p:nvPr/>
            </p:nvSpPr>
            <p:spPr>
              <a:xfrm>
                <a:off x="11194215" y="135121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6.39%</a:t>
                </a:r>
              </a:p>
            </p:txBody>
          </p:sp>
          <p:sp>
            <p:nvSpPr>
              <p:cNvPr id="3407" name="TextBox 3406">
                <a:extLst>
                  <a:ext uri="{FF2B5EF4-FFF2-40B4-BE49-F238E27FC236}">
                    <a16:creationId xmlns:a16="http://schemas.microsoft.com/office/drawing/2014/main" id="{063DB6A2-1639-42EB-9C0A-05CAE540B8FC}"/>
                  </a:ext>
                </a:extLst>
              </p:cNvPr>
              <p:cNvSpPr txBox="1"/>
              <p:nvPr/>
            </p:nvSpPr>
            <p:spPr>
              <a:xfrm>
                <a:off x="11500838" y="134591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6.66%</a:t>
                </a:r>
              </a:p>
            </p:txBody>
          </p:sp>
          <p:sp>
            <p:nvSpPr>
              <p:cNvPr id="3408" name="TextBox 3407">
                <a:extLst>
                  <a:ext uri="{FF2B5EF4-FFF2-40B4-BE49-F238E27FC236}">
                    <a16:creationId xmlns:a16="http://schemas.microsoft.com/office/drawing/2014/main" id="{A08DE5A8-0B44-40EE-B59B-B66E43C70D0D}"/>
                  </a:ext>
                </a:extLst>
              </p:cNvPr>
              <p:cNvSpPr txBox="1"/>
              <p:nvPr/>
            </p:nvSpPr>
            <p:spPr>
              <a:xfrm>
                <a:off x="11807527" y="134733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7.27%</a:t>
                </a:r>
              </a:p>
            </p:txBody>
          </p:sp>
          <p:sp>
            <p:nvSpPr>
              <p:cNvPr id="3409" name="TextBox 3408">
                <a:extLst>
                  <a:ext uri="{FF2B5EF4-FFF2-40B4-BE49-F238E27FC236}">
                    <a16:creationId xmlns:a16="http://schemas.microsoft.com/office/drawing/2014/main" id="{0F12F478-98E4-4732-ACAD-8AD605217BBF}"/>
                  </a:ext>
                </a:extLst>
              </p:cNvPr>
              <p:cNvSpPr txBox="1"/>
              <p:nvPr/>
            </p:nvSpPr>
            <p:spPr>
              <a:xfrm>
                <a:off x="6594337" y="124987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3.12%</a:t>
                </a:r>
              </a:p>
            </p:txBody>
          </p:sp>
          <p:sp>
            <p:nvSpPr>
              <p:cNvPr id="3410" name="TextBox 3409">
                <a:extLst>
                  <a:ext uri="{FF2B5EF4-FFF2-40B4-BE49-F238E27FC236}">
                    <a16:creationId xmlns:a16="http://schemas.microsoft.com/office/drawing/2014/main" id="{CA5F66AD-E0A3-4A66-9858-3DADAF6CB8BB}"/>
                  </a:ext>
                </a:extLst>
              </p:cNvPr>
              <p:cNvSpPr txBox="1"/>
              <p:nvPr/>
            </p:nvSpPr>
            <p:spPr>
              <a:xfrm>
                <a:off x="6900960" y="124811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2.93%</a:t>
                </a:r>
              </a:p>
            </p:txBody>
          </p:sp>
          <p:sp>
            <p:nvSpPr>
              <p:cNvPr id="3411" name="TextBox 3410">
                <a:extLst>
                  <a:ext uri="{FF2B5EF4-FFF2-40B4-BE49-F238E27FC236}">
                    <a16:creationId xmlns:a16="http://schemas.microsoft.com/office/drawing/2014/main" id="{3047B2CA-1562-48BD-BBB7-9AF0F1249243}"/>
                  </a:ext>
                </a:extLst>
              </p:cNvPr>
              <p:cNvSpPr txBox="1"/>
              <p:nvPr/>
            </p:nvSpPr>
            <p:spPr>
              <a:xfrm>
                <a:off x="7207649" y="125038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3.18%</a:t>
                </a:r>
              </a:p>
            </p:txBody>
          </p:sp>
          <p:sp>
            <p:nvSpPr>
              <p:cNvPr id="3412" name="TextBox 3411">
                <a:extLst>
                  <a:ext uri="{FF2B5EF4-FFF2-40B4-BE49-F238E27FC236}">
                    <a16:creationId xmlns:a16="http://schemas.microsoft.com/office/drawing/2014/main" id="{B1F9B331-79E9-4D6D-8F5B-65048E97201A}"/>
                  </a:ext>
                </a:extLst>
              </p:cNvPr>
              <p:cNvSpPr txBox="1"/>
              <p:nvPr/>
            </p:nvSpPr>
            <p:spPr>
              <a:xfrm>
                <a:off x="7514273" y="1253187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3.49%</a:t>
                </a:r>
              </a:p>
            </p:txBody>
          </p:sp>
          <p:sp>
            <p:nvSpPr>
              <p:cNvPr id="3413" name="TextBox 3412">
                <a:extLst>
                  <a:ext uri="{FF2B5EF4-FFF2-40B4-BE49-F238E27FC236}">
                    <a16:creationId xmlns:a16="http://schemas.microsoft.com/office/drawing/2014/main" id="{933B968F-5B30-4D69-A625-419CEF2091EC}"/>
                  </a:ext>
                </a:extLst>
              </p:cNvPr>
              <p:cNvSpPr txBox="1"/>
              <p:nvPr/>
            </p:nvSpPr>
            <p:spPr>
              <a:xfrm>
                <a:off x="7820962" y="125101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3.25%</a:t>
                </a:r>
              </a:p>
            </p:txBody>
          </p:sp>
          <p:sp>
            <p:nvSpPr>
              <p:cNvPr id="3414" name="TextBox 3413">
                <a:extLst>
                  <a:ext uri="{FF2B5EF4-FFF2-40B4-BE49-F238E27FC236}">
                    <a16:creationId xmlns:a16="http://schemas.microsoft.com/office/drawing/2014/main" id="{1556BA73-7656-490C-A787-2AF6289408C3}"/>
                  </a:ext>
                </a:extLst>
              </p:cNvPr>
              <p:cNvSpPr txBox="1"/>
              <p:nvPr/>
            </p:nvSpPr>
            <p:spPr>
              <a:xfrm>
                <a:off x="8127585" y="124934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3.07%</a:t>
                </a:r>
              </a:p>
            </p:txBody>
          </p:sp>
          <p:sp>
            <p:nvSpPr>
              <p:cNvPr id="3415" name="TextBox 3414">
                <a:extLst>
                  <a:ext uri="{FF2B5EF4-FFF2-40B4-BE49-F238E27FC236}">
                    <a16:creationId xmlns:a16="http://schemas.microsoft.com/office/drawing/2014/main" id="{648AEAD0-6409-42E6-9E19-C098A5D182D6}"/>
                  </a:ext>
                </a:extLst>
              </p:cNvPr>
              <p:cNvSpPr txBox="1"/>
              <p:nvPr/>
            </p:nvSpPr>
            <p:spPr>
              <a:xfrm>
                <a:off x="8434275" y="124493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2.58%</a:t>
                </a:r>
              </a:p>
            </p:txBody>
          </p:sp>
          <p:sp>
            <p:nvSpPr>
              <p:cNvPr id="3416" name="TextBox 3415">
                <a:extLst>
                  <a:ext uri="{FF2B5EF4-FFF2-40B4-BE49-F238E27FC236}">
                    <a16:creationId xmlns:a16="http://schemas.microsoft.com/office/drawing/2014/main" id="{163EF1B9-FCD2-41DA-9230-2C2FEF1F94BF}"/>
                  </a:ext>
                </a:extLst>
              </p:cNvPr>
              <p:cNvSpPr txBox="1"/>
              <p:nvPr/>
            </p:nvSpPr>
            <p:spPr>
              <a:xfrm>
                <a:off x="8740964" y="124771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2.89%</a:t>
                </a:r>
              </a:p>
            </p:txBody>
          </p:sp>
          <p:sp>
            <p:nvSpPr>
              <p:cNvPr id="3417" name="TextBox 3416">
                <a:extLst>
                  <a:ext uri="{FF2B5EF4-FFF2-40B4-BE49-F238E27FC236}">
                    <a16:creationId xmlns:a16="http://schemas.microsoft.com/office/drawing/2014/main" id="{C658F3E2-B57B-477C-9C39-1FE8A727AB84}"/>
                  </a:ext>
                </a:extLst>
              </p:cNvPr>
              <p:cNvSpPr txBox="1"/>
              <p:nvPr/>
            </p:nvSpPr>
            <p:spPr>
              <a:xfrm>
                <a:off x="9047587" y="124820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2.94%</a:t>
                </a:r>
              </a:p>
            </p:txBody>
          </p:sp>
          <p:sp>
            <p:nvSpPr>
              <p:cNvPr id="3418" name="TextBox 3417">
                <a:extLst>
                  <a:ext uri="{FF2B5EF4-FFF2-40B4-BE49-F238E27FC236}">
                    <a16:creationId xmlns:a16="http://schemas.microsoft.com/office/drawing/2014/main" id="{F0DF75FB-3FD4-457C-A1B6-79D46458CA07}"/>
                  </a:ext>
                </a:extLst>
              </p:cNvPr>
              <p:cNvSpPr txBox="1"/>
              <p:nvPr/>
            </p:nvSpPr>
            <p:spPr>
              <a:xfrm>
                <a:off x="9354277" y="1253582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3.53%</a:t>
                </a:r>
              </a:p>
            </p:txBody>
          </p:sp>
          <p:sp>
            <p:nvSpPr>
              <p:cNvPr id="3419" name="TextBox 3418">
                <a:extLst>
                  <a:ext uri="{FF2B5EF4-FFF2-40B4-BE49-F238E27FC236}">
                    <a16:creationId xmlns:a16="http://schemas.microsoft.com/office/drawing/2014/main" id="{7349E616-CCF6-4891-B651-6CE5F7B9B407}"/>
                  </a:ext>
                </a:extLst>
              </p:cNvPr>
              <p:cNvSpPr txBox="1"/>
              <p:nvPr/>
            </p:nvSpPr>
            <p:spPr>
              <a:xfrm>
                <a:off x="9660900" y="1251436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3.30%</a:t>
                </a:r>
              </a:p>
            </p:txBody>
          </p:sp>
          <p:sp>
            <p:nvSpPr>
              <p:cNvPr id="3420" name="TextBox 3419">
                <a:extLst>
                  <a:ext uri="{FF2B5EF4-FFF2-40B4-BE49-F238E27FC236}">
                    <a16:creationId xmlns:a16="http://schemas.microsoft.com/office/drawing/2014/main" id="{9E880D2E-74AC-496A-A1C7-A1EC589A7737}"/>
                  </a:ext>
                </a:extLst>
              </p:cNvPr>
              <p:cNvSpPr txBox="1"/>
              <p:nvPr/>
            </p:nvSpPr>
            <p:spPr>
              <a:xfrm>
                <a:off x="9967589" y="124952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3.09%</a:t>
                </a:r>
              </a:p>
            </p:txBody>
          </p:sp>
          <p:sp>
            <p:nvSpPr>
              <p:cNvPr id="3421" name="TextBox 3420">
                <a:extLst>
                  <a:ext uri="{FF2B5EF4-FFF2-40B4-BE49-F238E27FC236}">
                    <a16:creationId xmlns:a16="http://schemas.microsoft.com/office/drawing/2014/main" id="{10F2FC0C-76CF-405F-99C4-83D51CC8FF92}"/>
                  </a:ext>
                </a:extLst>
              </p:cNvPr>
              <p:cNvSpPr txBox="1"/>
              <p:nvPr/>
            </p:nvSpPr>
            <p:spPr>
              <a:xfrm>
                <a:off x="10274212" y="1251102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3.26%</a:t>
                </a:r>
              </a:p>
            </p:txBody>
          </p:sp>
          <p:sp>
            <p:nvSpPr>
              <p:cNvPr id="3422" name="TextBox 3421">
                <a:extLst>
                  <a:ext uri="{FF2B5EF4-FFF2-40B4-BE49-F238E27FC236}">
                    <a16:creationId xmlns:a16="http://schemas.microsoft.com/office/drawing/2014/main" id="{E5F57C3F-16AE-407D-88FF-4512E01F4873}"/>
                  </a:ext>
                </a:extLst>
              </p:cNvPr>
              <p:cNvSpPr txBox="1"/>
              <p:nvPr/>
            </p:nvSpPr>
            <p:spPr>
              <a:xfrm>
                <a:off x="10580902" y="1250128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3.15%</a:t>
                </a:r>
              </a:p>
            </p:txBody>
          </p:sp>
          <p:sp>
            <p:nvSpPr>
              <p:cNvPr id="3423" name="TextBox 3422">
                <a:extLst>
                  <a:ext uri="{FF2B5EF4-FFF2-40B4-BE49-F238E27FC236}">
                    <a16:creationId xmlns:a16="http://schemas.microsoft.com/office/drawing/2014/main" id="{2DEF9914-0C33-44A3-B004-9D4742EFEF73}"/>
                  </a:ext>
                </a:extLst>
              </p:cNvPr>
              <p:cNvSpPr txBox="1"/>
              <p:nvPr/>
            </p:nvSpPr>
            <p:spPr>
              <a:xfrm>
                <a:off x="10887525" y="125129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3.28%</a:t>
                </a:r>
              </a:p>
            </p:txBody>
          </p:sp>
          <p:sp>
            <p:nvSpPr>
              <p:cNvPr id="3424" name="TextBox 3423">
                <a:extLst>
                  <a:ext uri="{FF2B5EF4-FFF2-40B4-BE49-F238E27FC236}">
                    <a16:creationId xmlns:a16="http://schemas.microsoft.com/office/drawing/2014/main" id="{A9C61742-32DF-41E7-9194-8EDBDAC74331}"/>
                  </a:ext>
                </a:extLst>
              </p:cNvPr>
              <p:cNvSpPr txBox="1"/>
              <p:nvPr/>
            </p:nvSpPr>
            <p:spPr>
              <a:xfrm>
                <a:off x="11194215" y="1257185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3.93%</a:t>
                </a:r>
              </a:p>
            </p:txBody>
          </p:sp>
          <p:sp>
            <p:nvSpPr>
              <p:cNvPr id="3425" name="TextBox 3424">
                <a:extLst>
                  <a:ext uri="{FF2B5EF4-FFF2-40B4-BE49-F238E27FC236}">
                    <a16:creationId xmlns:a16="http://schemas.microsoft.com/office/drawing/2014/main" id="{27532B52-36AB-4566-BEF9-2A2D550C6B5A}"/>
                  </a:ext>
                </a:extLst>
              </p:cNvPr>
              <p:cNvSpPr txBox="1"/>
              <p:nvPr/>
            </p:nvSpPr>
            <p:spPr>
              <a:xfrm>
                <a:off x="11500838" y="1253320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3.50%</a:t>
                </a:r>
              </a:p>
            </p:txBody>
          </p:sp>
          <p:sp>
            <p:nvSpPr>
              <p:cNvPr id="3426" name="TextBox 3425">
                <a:extLst>
                  <a:ext uri="{FF2B5EF4-FFF2-40B4-BE49-F238E27FC236}">
                    <a16:creationId xmlns:a16="http://schemas.microsoft.com/office/drawing/2014/main" id="{614F2C1C-4F74-42C8-84A0-2747ADF44A33}"/>
                  </a:ext>
                </a:extLst>
              </p:cNvPr>
              <p:cNvSpPr txBox="1"/>
              <p:nvPr/>
            </p:nvSpPr>
            <p:spPr>
              <a:xfrm>
                <a:off x="11807527" y="1251261"/>
                <a:ext cx="355251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3.28%</a:t>
                </a:r>
              </a:p>
            </p:txBody>
          </p:sp>
          <p:sp>
            <p:nvSpPr>
              <p:cNvPr id="3427" name="TextBox 3426">
                <a:extLst>
                  <a:ext uri="{FF2B5EF4-FFF2-40B4-BE49-F238E27FC236}">
                    <a16:creationId xmlns:a16="http://schemas.microsoft.com/office/drawing/2014/main" id="{4DBC1EBE-8ED3-44ED-BEEA-B691A5FD1622}"/>
                  </a:ext>
                </a:extLst>
              </p:cNvPr>
              <p:cNvSpPr txBox="1"/>
              <p:nvPr/>
            </p:nvSpPr>
            <p:spPr>
              <a:xfrm rot="-5400000">
                <a:off x="5763584" y="2145892"/>
                <a:ext cx="1018220" cy="164366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제품 나 </a:t>
                </a:r>
                <a:r>
                  <a:rPr lang="ko-KR" altLang="en-US" sz="522" spc="0" baseline="0" dirty="0" err="1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채널별</a:t>
                </a:r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 판매액 비중</a:t>
                </a:r>
              </a:p>
            </p:txBody>
          </p:sp>
          <p:sp>
            <p:nvSpPr>
              <p:cNvPr id="3428" name="자유형: 도형 3427">
                <a:extLst>
                  <a:ext uri="{FF2B5EF4-FFF2-40B4-BE49-F238E27FC236}">
                    <a16:creationId xmlns:a16="http://schemas.microsoft.com/office/drawing/2014/main" id="{83B1D83D-278B-4991-BF64-BA869134E57E}"/>
                  </a:ext>
                </a:extLst>
              </p:cNvPr>
              <p:cNvSpPr/>
              <p:nvPr/>
            </p:nvSpPr>
            <p:spPr>
              <a:xfrm>
                <a:off x="6575989" y="3372585"/>
                <a:ext cx="5612032" cy="1822501"/>
              </a:xfrm>
              <a:custGeom>
                <a:avLst/>
                <a:gdLst>
                  <a:gd name="connsiteX0" fmla="*/ 0 w 5612032"/>
                  <a:gd name="connsiteY0" fmla="*/ 0 h 1822501"/>
                  <a:gd name="connsiteX1" fmla="*/ 5612033 w 5612032"/>
                  <a:gd name="connsiteY1" fmla="*/ 0 h 1822501"/>
                  <a:gd name="connsiteX2" fmla="*/ 5612033 w 5612032"/>
                  <a:gd name="connsiteY2" fmla="*/ 1822502 h 1822501"/>
                  <a:gd name="connsiteX3" fmla="*/ 0 w 5612032"/>
                  <a:gd name="connsiteY3" fmla="*/ 1822502 h 182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2032" h="1822501">
                    <a:moveTo>
                      <a:pt x="0" y="0"/>
                    </a:moveTo>
                    <a:lnTo>
                      <a:pt x="5612033" y="0"/>
                    </a:lnTo>
                    <a:lnTo>
                      <a:pt x="5612033" y="1822502"/>
                    </a:lnTo>
                    <a:lnTo>
                      <a:pt x="0" y="1822502"/>
                    </a:lnTo>
                    <a:close/>
                  </a:path>
                </a:pathLst>
              </a:custGeom>
              <a:solidFill>
                <a:srgbClr val="FFFFFF"/>
              </a:solidFill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42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30" name="자유형: 도형 3429">
                  <a:extLst>
                    <a:ext uri="{FF2B5EF4-FFF2-40B4-BE49-F238E27FC236}">
                      <a16:creationId xmlns:a16="http://schemas.microsoft.com/office/drawing/2014/main" id="{FA3EB7ED-F453-4344-827D-1AEDFA9C738E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1" name="자유형: 도형 3430">
                  <a:extLst>
                    <a:ext uri="{FF2B5EF4-FFF2-40B4-BE49-F238E27FC236}">
                      <a16:creationId xmlns:a16="http://schemas.microsoft.com/office/drawing/2014/main" id="{7DD4B0E4-1E7B-4D97-8C94-C8A006F48FDD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32" name="TextBox 3431">
                <a:extLst>
                  <a:ext uri="{FF2B5EF4-FFF2-40B4-BE49-F238E27FC236}">
                    <a16:creationId xmlns:a16="http://schemas.microsoft.com/office/drawing/2014/main" id="{C9A80CA2-4D8F-4ADB-8EF6-3923414011FA}"/>
                  </a:ext>
                </a:extLst>
              </p:cNvPr>
              <p:cNvSpPr txBox="1"/>
              <p:nvPr/>
            </p:nvSpPr>
            <p:spPr>
              <a:xfrm>
                <a:off x="6626027" y="518361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JF17</a:t>
                </a:r>
              </a:p>
            </p:txBody>
          </p:sp>
          <p:grpSp>
            <p:nvGrpSpPr>
              <p:cNvPr id="343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34" name="자유형: 도형 3433">
                  <a:extLst>
                    <a:ext uri="{FF2B5EF4-FFF2-40B4-BE49-F238E27FC236}">
                      <a16:creationId xmlns:a16="http://schemas.microsoft.com/office/drawing/2014/main" id="{1B93DF34-FFC9-4B6C-8542-D5F09E65D03F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5" name="자유형: 도형 3434">
                  <a:extLst>
                    <a:ext uri="{FF2B5EF4-FFF2-40B4-BE49-F238E27FC236}">
                      <a16:creationId xmlns:a16="http://schemas.microsoft.com/office/drawing/2014/main" id="{9F6FD02F-E06F-48EF-AF74-1FA71996B9E5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36" name="TextBox 3435">
                <a:extLst>
                  <a:ext uri="{FF2B5EF4-FFF2-40B4-BE49-F238E27FC236}">
                    <a16:creationId xmlns:a16="http://schemas.microsoft.com/office/drawing/2014/main" id="{D88AA74C-F1AC-4A77-803B-313164DB5373}"/>
                  </a:ext>
                </a:extLst>
              </p:cNvPr>
              <p:cNvSpPr txBox="1"/>
              <p:nvPr/>
            </p:nvSpPr>
            <p:spPr>
              <a:xfrm>
                <a:off x="6909512" y="5183616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MA17</a:t>
                </a:r>
              </a:p>
            </p:txBody>
          </p:sp>
          <p:grpSp>
            <p:nvGrpSpPr>
              <p:cNvPr id="34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38" name="자유형: 도형 3437">
                  <a:extLst>
                    <a:ext uri="{FF2B5EF4-FFF2-40B4-BE49-F238E27FC236}">
                      <a16:creationId xmlns:a16="http://schemas.microsoft.com/office/drawing/2014/main" id="{98C8AEE3-060B-49EA-8786-9D4A1E8799C5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9" name="자유형: 도형 3438">
                  <a:extLst>
                    <a:ext uri="{FF2B5EF4-FFF2-40B4-BE49-F238E27FC236}">
                      <a16:creationId xmlns:a16="http://schemas.microsoft.com/office/drawing/2014/main" id="{5F93548B-4043-45B5-834B-9F2650C9AFBD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40" name="TextBox 3439">
                <a:extLst>
                  <a:ext uri="{FF2B5EF4-FFF2-40B4-BE49-F238E27FC236}">
                    <a16:creationId xmlns:a16="http://schemas.microsoft.com/office/drawing/2014/main" id="{92CA64B7-704A-4E59-B93D-F3434E836964}"/>
                  </a:ext>
                </a:extLst>
              </p:cNvPr>
              <p:cNvSpPr txBox="1"/>
              <p:nvPr/>
            </p:nvSpPr>
            <p:spPr>
              <a:xfrm>
                <a:off x="7226345" y="5183616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MJ17</a:t>
                </a:r>
              </a:p>
            </p:txBody>
          </p:sp>
          <p:grpSp>
            <p:nvGrpSpPr>
              <p:cNvPr id="344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42" name="자유형: 도형 3441">
                  <a:extLst>
                    <a:ext uri="{FF2B5EF4-FFF2-40B4-BE49-F238E27FC236}">
                      <a16:creationId xmlns:a16="http://schemas.microsoft.com/office/drawing/2014/main" id="{A1732AA9-3DA9-4495-817D-946BC471B168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43" name="자유형: 도형 3442">
                  <a:extLst>
                    <a:ext uri="{FF2B5EF4-FFF2-40B4-BE49-F238E27FC236}">
                      <a16:creationId xmlns:a16="http://schemas.microsoft.com/office/drawing/2014/main" id="{89153ACA-DAAA-4E16-861A-D3376A79860F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44" name="TextBox 3443">
                <a:extLst>
                  <a:ext uri="{FF2B5EF4-FFF2-40B4-BE49-F238E27FC236}">
                    <a16:creationId xmlns:a16="http://schemas.microsoft.com/office/drawing/2014/main" id="{EEB0A934-03EB-4A61-92CB-5E2BE3779975}"/>
                  </a:ext>
                </a:extLst>
              </p:cNvPr>
              <p:cNvSpPr txBox="1"/>
              <p:nvPr/>
            </p:nvSpPr>
            <p:spPr>
              <a:xfrm>
                <a:off x="7539731" y="5183616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JA17</a:t>
                </a:r>
              </a:p>
            </p:txBody>
          </p:sp>
          <p:grpSp>
            <p:nvGrpSpPr>
              <p:cNvPr id="344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46" name="자유형: 도형 3445">
                  <a:extLst>
                    <a:ext uri="{FF2B5EF4-FFF2-40B4-BE49-F238E27FC236}">
                      <a16:creationId xmlns:a16="http://schemas.microsoft.com/office/drawing/2014/main" id="{93F83CB8-40CB-4520-BD2F-591B42EF63D2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47" name="자유형: 도형 3446">
                  <a:extLst>
                    <a:ext uri="{FF2B5EF4-FFF2-40B4-BE49-F238E27FC236}">
                      <a16:creationId xmlns:a16="http://schemas.microsoft.com/office/drawing/2014/main" id="{0B1A67B7-28F1-4DBE-9FE9-56D19C1655A1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48" name="TextBox 3447">
                <a:extLst>
                  <a:ext uri="{FF2B5EF4-FFF2-40B4-BE49-F238E27FC236}">
                    <a16:creationId xmlns:a16="http://schemas.microsoft.com/office/drawing/2014/main" id="{7D12044C-60A2-4588-A4F3-30037860D776}"/>
                  </a:ext>
                </a:extLst>
              </p:cNvPr>
              <p:cNvSpPr txBox="1"/>
              <p:nvPr/>
            </p:nvSpPr>
            <p:spPr>
              <a:xfrm>
                <a:off x="7839591" y="5183616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SO17</a:t>
                </a:r>
              </a:p>
            </p:txBody>
          </p:sp>
          <p:grpSp>
            <p:nvGrpSpPr>
              <p:cNvPr id="34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50" name="자유형: 도형 3449">
                  <a:extLst>
                    <a:ext uri="{FF2B5EF4-FFF2-40B4-BE49-F238E27FC236}">
                      <a16:creationId xmlns:a16="http://schemas.microsoft.com/office/drawing/2014/main" id="{C03AC5AA-60DA-4CA2-9AC0-89A7DBFFC82D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1" name="자유형: 도형 3450">
                  <a:extLst>
                    <a:ext uri="{FF2B5EF4-FFF2-40B4-BE49-F238E27FC236}">
                      <a16:creationId xmlns:a16="http://schemas.microsoft.com/office/drawing/2014/main" id="{2C07D558-CE39-4501-B7A2-453AB2225149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52" name="TextBox 3451">
                <a:extLst>
                  <a:ext uri="{FF2B5EF4-FFF2-40B4-BE49-F238E27FC236}">
                    <a16:creationId xmlns:a16="http://schemas.microsoft.com/office/drawing/2014/main" id="{610718C5-AFFD-412C-8D95-92D07034591A}"/>
                  </a:ext>
                </a:extLst>
              </p:cNvPr>
              <p:cNvSpPr txBox="1"/>
              <p:nvPr/>
            </p:nvSpPr>
            <p:spPr>
              <a:xfrm>
                <a:off x="8142900" y="518361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ND17</a:t>
                </a:r>
              </a:p>
            </p:txBody>
          </p:sp>
          <p:grpSp>
            <p:nvGrpSpPr>
              <p:cNvPr id="345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54" name="자유형: 도형 3453">
                  <a:extLst>
                    <a:ext uri="{FF2B5EF4-FFF2-40B4-BE49-F238E27FC236}">
                      <a16:creationId xmlns:a16="http://schemas.microsoft.com/office/drawing/2014/main" id="{BBF6423A-215E-40AE-A57C-D599C4393184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5" name="자유형: 도형 3454">
                  <a:extLst>
                    <a:ext uri="{FF2B5EF4-FFF2-40B4-BE49-F238E27FC236}">
                      <a16:creationId xmlns:a16="http://schemas.microsoft.com/office/drawing/2014/main" id="{B4A1D4D9-61AC-4329-882C-CF4719422F87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56" name="TextBox 3455">
                <a:extLst>
                  <a:ext uri="{FF2B5EF4-FFF2-40B4-BE49-F238E27FC236}">
                    <a16:creationId xmlns:a16="http://schemas.microsoft.com/office/drawing/2014/main" id="{2F7B2225-A81B-47A2-8A6C-3362482869A9}"/>
                  </a:ext>
                </a:extLst>
              </p:cNvPr>
              <p:cNvSpPr txBox="1"/>
              <p:nvPr/>
            </p:nvSpPr>
            <p:spPr>
              <a:xfrm>
                <a:off x="8465965" y="518361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JF18</a:t>
                </a:r>
              </a:p>
            </p:txBody>
          </p:sp>
          <p:grpSp>
            <p:nvGrpSpPr>
              <p:cNvPr id="345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58" name="자유형: 도형 3457">
                  <a:extLst>
                    <a:ext uri="{FF2B5EF4-FFF2-40B4-BE49-F238E27FC236}">
                      <a16:creationId xmlns:a16="http://schemas.microsoft.com/office/drawing/2014/main" id="{CFBE068E-6C3B-4AAD-8F6B-7AFF5D7E9FAF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9" name="자유형: 도형 3458">
                  <a:extLst>
                    <a:ext uri="{FF2B5EF4-FFF2-40B4-BE49-F238E27FC236}">
                      <a16:creationId xmlns:a16="http://schemas.microsoft.com/office/drawing/2014/main" id="{6EC30E44-1DB9-48E8-8D05-D4776E36AC95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60" name="TextBox 3459">
                <a:extLst>
                  <a:ext uri="{FF2B5EF4-FFF2-40B4-BE49-F238E27FC236}">
                    <a16:creationId xmlns:a16="http://schemas.microsoft.com/office/drawing/2014/main" id="{7AE5A3D3-2390-4D52-8E9A-C2FEF36EA90D}"/>
                  </a:ext>
                </a:extLst>
              </p:cNvPr>
              <p:cNvSpPr txBox="1"/>
              <p:nvPr/>
            </p:nvSpPr>
            <p:spPr>
              <a:xfrm>
                <a:off x="8749450" y="5183616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MA18</a:t>
                </a:r>
              </a:p>
            </p:txBody>
          </p:sp>
          <p:grpSp>
            <p:nvGrpSpPr>
              <p:cNvPr id="346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62" name="자유형: 도형 3461">
                  <a:extLst>
                    <a:ext uri="{FF2B5EF4-FFF2-40B4-BE49-F238E27FC236}">
                      <a16:creationId xmlns:a16="http://schemas.microsoft.com/office/drawing/2014/main" id="{75CBA19B-2471-4235-AF3F-6B775158816F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3" name="자유형: 도형 3462">
                  <a:extLst>
                    <a:ext uri="{FF2B5EF4-FFF2-40B4-BE49-F238E27FC236}">
                      <a16:creationId xmlns:a16="http://schemas.microsoft.com/office/drawing/2014/main" id="{12B4C895-F1A0-45AC-B9F1-B3DD5F9A3D1A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64" name="TextBox 3463">
                <a:extLst>
                  <a:ext uri="{FF2B5EF4-FFF2-40B4-BE49-F238E27FC236}">
                    <a16:creationId xmlns:a16="http://schemas.microsoft.com/office/drawing/2014/main" id="{AD770D0B-D639-4D1F-A057-9EC03BF14AEF}"/>
                  </a:ext>
                </a:extLst>
              </p:cNvPr>
              <p:cNvSpPr txBox="1"/>
              <p:nvPr/>
            </p:nvSpPr>
            <p:spPr>
              <a:xfrm>
                <a:off x="9066283" y="5183616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MJ18</a:t>
                </a:r>
              </a:p>
            </p:txBody>
          </p:sp>
          <p:grpSp>
            <p:nvGrpSpPr>
              <p:cNvPr id="346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66" name="자유형: 도형 3465">
                  <a:extLst>
                    <a:ext uri="{FF2B5EF4-FFF2-40B4-BE49-F238E27FC236}">
                      <a16:creationId xmlns:a16="http://schemas.microsoft.com/office/drawing/2014/main" id="{65BC3592-1C9A-4205-A245-D5EF914BEA1D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7" name="자유형: 도형 3466">
                  <a:extLst>
                    <a:ext uri="{FF2B5EF4-FFF2-40B4-BE49-F238E27FC236}">
                      <a16:creationId xmlns:a16="http://schemas.microsoft.com/office/drawing/2014/main" id="{BEA1D6E6-48A2-4C36-810B-6D7A5956D1EC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68" name="TextBox 3467">
                <a:extLst>
                  <a:ext uri="{FF2B5EF4-FFF2-40B4-BE49-F238E27FC236}">
                    <a16:creationId xmlns:a16="http://schemas.microsoft.com/office/drawing/2014/main" id="{60CCF723-0A46-4A48-A978-EE75310A64FF}"/>
                  </a:ext>
                </a:extLst>
              </p:cNvPr>
              <p:cNvSpPr txBox="1"/>
              <p:nvPr/>
            </p:nvSpPr>
            <p:spPr>
              <a:xfrm>
                <a:off x="9379668" y="5183616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JA18</a:t>
                </a:r>
              </a:p>
            </p:txBody>
          </p:sp>
          <p:grpSp>
            <p:nvGrpSpPr>
              <p:cNvPr id="346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70" name="자유형: 도형 3469">
                  <a:extLst>
                    <a:ext uri="{FF2B5EF4-FFF2-40B4-BE49-F238E27FC236}">
                      <a16:creationId xmlns:a16="http://schemas.microsoft.com/office/drawing/2014/main" id="{BA7CB584-5909-40B1-8C06-FDD9F2E0EFAF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1" name="자유형: 도형 3470">
                  <a:extLst>
                    <a:ext uri="{FF2B5EF4-FFF2-40B4-BE49-F238E27FC236}">
                      <a16:creationId xmlns:a16="http://schemas.microsoft.com/office/drawing/2014/main" id="{96EB3294-F7C0-4C5A-AD66-775E46A8111C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72" name="TextBox 3471">
                <a:extLst>
                  <a:ext uri="{FF2B5EF4-FFF2-40B4-BE49-F238E27FC236}">
                    <a16:creationId xmlns:a16="http://schemas.microsoft.com/office/drawing/2014/main" id="{96D82A3F-E674-423D-904D-A352C35A47E7}"/>
                  </a:ext>
                </a:extLst>
              </p:cNvPr>
              <p:cNvSpPr txBox="1"/>
              <p:nvPr/>
            </p:nvSpPr>
            <p:spPr>
              <a:xfrm>
                <a:off x="9679529" y="5183616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SO18</a:t>
                </a:r>
              </a:p>
            </p:txBody>
          </p:sp>
          <p:grpSp>
            <p:nvGrpSpPr>
              <p:cNvPr id="347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74" name="자유형: 도형 3473">
                  <a:extLst>
                    <a:ext uri="{FF2B5EF4-FFF2-40B4-BE49-F238E27FC236}">
                      <a16:creationId xmlns:a16="http://schemas.microsoft.com/office/drawing/2014/main" id="{FED29ABF-EBD7-4A2D-8980-C1CD8C0B72D9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5" name="자유형: 도형 3474">
                  <a:extLst>
                    <a:ext uri="{FF2B5EF4-FFF2-40B4-BE49-F238E27FC236}">
                      <a16:creationId xmlns:a16="http://schemas.microsoft.com/office/drawing/2014/main" id="{EE197FF7-E25E-46C3-9A71-8B7640EE9D24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76" name="TextBox 3475">
                <a:extLst>
                  <a:ext uri="{FF2B5EF4-FFF2-40B4-BE49-F238E27FC236}">
                    <a16:creationId xmlns:a16="http://schemas.microsoft.com/office/drawing/2014/main" id="{C1968C62-9C59-4A3E-B8D3-409DC1073647}"/>
                  </a:ext>
                </a:extLst>
              </p:cNvPr>
              <p:cNvSpPr txBox="1"/>
              <p:nvPr/>
            </p:nvSpPr>
            <p:spPr>
              <a:xfrm>
                <a:off x="9982838" y="518361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ND18</a:t>
                </a:r>
              </a:p>
            </p:txBody>
          </p:sp>
          <p:grpSp>
            <p:nvGrpSpPr>
              <p:cNvPr id="347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78" name="자유형: 도형 3477">
                  <a:extLst>
                    <a:ext uri="{FF2B5EF4-FFF2-40B4-BE49-F238E27FC236}">
                      <a16:creationId xmlns:a16="http://schemas.microsoft.com/office/drawing/2014/main" id="{0816CA64-D35D-4ABD-8491-8C5670E7856C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9" name="자유형: 도형 3478">
                  <a:extLst>
                    <a:ext uri="{FF2B5EF4-FFF2-40B4-BE49-F238E27FC236}">
                      <a16:creationId xmlns:a16="http://schemas.microsoft.com/office/drawing/2014/main" id="{DF8E047F-D417-4139-BB47-00C859F88728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80" name="TextBox 3479">
                <a:extLst>
                  <a:ext uri="{FF2B5EF4-FFF2-40B4-BE49-F238E27FC236}">
                    <a16:creationId xmlns:a16="http://schemas.microsoft.com/office/drawing/2014/main" id="{E3A71BD5-4067-47F9-A81F-75223C4F114E}"/>
                  </a:ext>
                </a:extLst>
              </p:cNvPr>
              <p:cNvSpPr txBox="1"/>
              <p:nvPr/>
            </p:nvSpPr>
            <p:spPr>
              <a:xfrm>
                <a:off x="10305902" y="518361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JF19</a:t>
                </a:r>
              </a:p>
            </p:txBody>
          </p:sp>
          <p:grpSp>
            <p:nvGrpSpPr>
              <p:cNvPr id="348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82" name="자유형: 도형 3481">
                  <a:extLst>
                    <a:ext uri="{FF2B5EF4-FFF2-40B4-BE49-F238E27FC236}">
                      <a16:creationId xmlns:a16="http://schemas.microsoft.com/office/drawing/2014/main" id="{FC41E85E-6F5D-422C-B633-5F7D25FD3C42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3" name="자유형: 도형 3482">
                  <a:extLst>
                    <a:ext uri="{FF2B5EF4-FFF2-40B4-BE49-F238E27FC236}">
                      <a16:creationId xmlns:a16="http://schemas.microsoft.com/office/drawing/2014/main" id="{B4A7D73D-25E3-4101-AEB0-84E5900553B4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84" name="TextBox 3483">
                <a:extLst>
                  <a:ext uri="{FF2B5EF4-FFF2-40B4-BE49-F238E27FC236}">
                    <a16:creationId xmlns:a16="http://schemas.microsoft.com/office/drawing/2014/main" id="{19B74AB0-940C-4BE6-AD9B-574A4F92BD04}"/>
                  </a:ext>
                </a:extLst>
              </p:cNvPr>
              <p:cNvSpPr txBox="1"/>
              <p:nvPr/>
            </p:nvSpPr>
            <p:spPr>
              <a:xfrm>
                <a:off x="10589388" y="5183616"/>
                <a:ext cx="341992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MA19</a:t>
                </a:r>
              </a:p>
            </p:txBody>
          </p:sp>
          <p:grpSp>
            <p:nvGrpSpPr>
              <p:cNvPr id="348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86" name="자유형: 도형 3485">
                  <a:extLst>
                    <a:ext uri="{FF2B5EF4-FFF2-40B4-BE49-F238E27FC236}">
                      <a16:creationId xmlns:a16="http://schemas.microsoft.com/office/drawing/2014/main" id="{A9D277A5-E358-4104-94F3-211F1DFA22D5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7" name="자유형: 도형 3486">
                  <a:extLst>
                    <a:ext uri="{FF2B5EF4-FFF2-40B4-BE49-F238E27FC236}">
                      <a16:creationId xmlns:a16="http://schemas.microsoft.com/office/drawing/2014/main" id="{13686232-589C-4F7D-9066-B489F7C0F9EE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88" name="TextBox 3487">
                <a:extLst>
                  <a:ext uri="{FF2B5EF4-FFF2-40B4-BE49-F238E27FC236}">
                    <a16:creationId xmlns:a16="http://schemas.microsoft.com/office/drawing/2014/main" id="{AF3F9D74-B467-4B01-9675-644B69A43804}"/>
                  </a:ext>
                </a:extLst>
              </p:cNvPr>
              <p:cNvSpPr txBox="1"/>
              <p:nvPr/>
            </p:nvSpPr>
            <p:spPr>
              <a:xfrm>
                <a:off x="10906221" y="5183616"/>
                <a:ext cx="32210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MJ19</a:t>
                </a:r>
              </a:p>
            </p:txBody>
          </p:sp>
          <p:grpSp>
            <p:nvGrpSpPr>
              <p:cNvPr id="348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90" name="자유형: 도형 3489">
                  <a:extLst>
                    <a:ext uri="{FF2B5EF4-FFF2-40B4-BE49-F238E27FC236}">
                      <a16:creationId xmlns:a16="http://schemas.microsoft.com/office/drawing/2014/main" id="{78A0A384-6430-4332-9D61-C62D64F0E030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91" name="자유형: 도형 3490">
                  <a:extLst>
                    <a:ext uri="{FF2B5EF4-FFF2-40B4-BE49-F238E27FC236}">
                      <a16:creationId xmlns:a16="http://schemas.microsoft.com/office/drawing/2014/main" id="{CFE5EE4E-BF67-4E84-ACCB-14B220A5DF97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92" name="TextBox 3491">
                <a:extLst>
                  <a:ext uri="{FF2B5EF4-FFF2-40B4-BE49-F238E27FC236}">
                    <a16:creationId xmlns:a16="http://schemas.microsoft.com/office/drawing/2014/main" id="{14FE372D-3834-4401-BA1B-34ACE1FD150F}"/>
                  </a:ext>
                </a:extLst>
              </p:cNvPr>
              <p:cNvSpPr txBox="1"/>
              <p:nvPr/>
            </p:nvSpPr>
            <p:spPr>
              <a:xfrm>
                <a:off x="11219606" y="5183616"/>
                <a:ext cx="30884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JA19</a:t>
                </a:r>
              </a:p>
            </p:txBody>
          </p:sp>
          <p:grpSp>
            <p:nvGrpSpPr>
              <p:cNvPr id="349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94" name="자유형: 도형 3493">
                  <a:extLst>
                    <a:ext uri="{FF2B5EF4-FFF2-40B4-BE49-F238E27FC236}">
                      <a16:creationId xmlns:a16="http://schemas.microsoft.com/office/drawing/2014/main" id="{1398CDB0-F5D3-427D-AAD8-6A6B9C9EE9E8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95" name="자유형: 도형 3494">
                  <a:extLst>
                    <a:ext uri="{FF2B5EF4-FFF2-40B4-BE49-F238E27FC236}">
                      <a16:creationId xmlns:a16="http://schemas.microsoft.com/office/drawing/2014/main" id="{01972C98-7710-489A-9437-03CB1DF140E0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96" name="TextBox 3495">
                <a:extLst>
                  <a:ext uri="{FF2B5EF4-FFF2-40B4-BE49-F238E27FC236}">
                    <a16:creationId xmlns:a16="http://schemas.microsoft.com/office/drawing/2014/main" id="{96F03914-E9E4-4F15-A6B0-9C8D3AED7ADF}"/>
                  </a:ext>
                </a:extLst>
              </p:cNvPr>
              <p:cNvSpPr txBox="1"/>
              <p:nvPr/>
            </p:nvSpPr>
            <p:spPr>
              <a:xfrm>
                <a:off x="11519467" y="5183616"/>
                <a:ext cx="31547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SO19</a:t>
                </a:r>
              </a:p>
            </p:txBody>
          </p:sp>
          <p:grpSp>
            <p:nvGrpSpPr>
              <p:cNvPr id="349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0" y="1274289"/>
                <a:ext cx="6629" cy="6629"/>
                <a:chOff x="0" y="1274289"/>
                <a:chExt cx="6629" cy="6629"/>
              </a:xfrm>
              <a:noFill/>
            </p:grpSpPr>
            <p:sp>
              <p:nvSpPr>
                <p:cNvPr id="3498" name="자유형: 도형 3497">
                  <a:extLst>
                    <a:ext uri="{FF2B5EF4-FFF2-40B4-BE49-F238E27FC236}">
                      <a16:creationId xmlns:a16="http://schemas.microsoft.com/office/drawing/2014/main" id="{545BB128-F67F-4DAF-A58D-E0A6ADF5BF34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99" name="자유형: 도형 3498">
                  <a:extLst>
                    <a:ext uri="{FF2B5EF4-FFF2-40B4-BE49-F238E27FC236}">
                      <a16:creationId xmlns:a16="http://schemas.microsoft.com/office/drawing/2014/main" id="{5DC2E4A8-809B-49BE-9E29-1C18BCDA5252}"/>
                    </a:ext>
                  </a:extLst>
                </p:cNvPr>
                <p:cNvSpPr/>
                <p:nvPr/>
              </p:nvSpPr>
              <p:spPr>
                <a:xfrm>
                  <a:off x="0" y="1274289"/>
                  <a:ext cx="6629" cy="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" h="6629"/>
                  </a:pathLst>
                </a:custGeom>
                <a:noFill/>
                <a:ln w="2794" cap="rnd">
                  <a:solidFill>
                    <a:srgbClr val="80808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500" name="TextBox 3499">
                <a:extLst>
                  <a:ext uri="{FF2B5EF4-FFF2-40B4-BE49-F238E27FC236}">
                    <a16:creationId xmlns:a16="http://schemas.microsoft.com/office/drawing/2014/main" id="{DB702CB5-5F18-4536-88A6-7A0C9916BD2C}"/>
                  </a:ext>
                </a:extLst>
              </p:cNvPr>
              <p:cNvSpPr txBox="1"/>
              <p:nvPr/>
            </p:nvSpPr>
            <p:spPr>
              <a:xfrm>
                <a:off x="11822775" y="518361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ND19</a:t>
                </a:r>
              </a:p>
            </p:txBody>
          </p:sp>
          <p:sp>
            <p:nvSpPr>
              <p:cNvPr id="3501" name="자유형: 도형 3500">
                <a:extLst>
                  <a:ext uri="{FF2B5EF4-FFF2-40B4-BE49-F238E27FC236}">
                    <a16:creationId xmlns:a16="http://schemas.microsoft.com/office/drawing/2014/main" id="{7AEC5DE2-8AC0-4DD0-8611-80C40C76F7E0}"/>
                  </a:ext>
                </a:extLst>
              </p:cNvPr>
              <p:cNvSpPr/>
              <p:nvPr/>
            </p:nvSpPr>
            <p:spPr>
              <a:xfrm>
                <a:off x="6575989" y="5194424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02" name="TextBox 3501">
                <a:extLst>
                  <a:ext uri="{FF2B5EF4-FFF2-40B4-BE49-F238E27FC236}">
                    <a16:creationId xmlns:a16="http://schemas.microsoft.com/office/drawing/2014/main" id="{00EF4E10-6FF8-43F3-8058-9244B1A9AEB9}"/>
                  </a:ext>
                </a:extLst>
              </p:cNvPr>
              <p:cNvSpPr txBox="1"/>
              <p:nvPr/>
            </p:nvSpPr>
            <p:spPr>
              <a:xfrm>
                <a:off x="6411768" y="5123511"/>
                <a:ext cx="216028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0</a:t>
                </a:r>
              </a:p>
            </p:txBody>
          </p:sp>
          <p:sp>
            <p:nvSpPr>
              <p:cNvPr id="3503" name="자유형: 도형 3502">
                <a:extLst>
                  <a:ext uri="{FF2B5EF4-FFF2-40B4-BE49-F238E27FC236}">
                    <a16:creationId xmlns:a16="http://schemas.microsoft.com/office/drawing/2014/main" id="{5347840F-B082-4509-9577-2B71E4FD91C4}"/>
                  </a:ext>
                </a:extLst>
              </p:cNvPr>
              <p:cNvSpPr/>
              <p:nvPr/>
            </p:nvSpPr>
            <p:spPr>
              <a:xfrm>
                <a:off x="6575989" y="4967026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04" name="TextBox 3503">
                <a:extLst>
                  <a:ext uri="{FF2B5EF4-FFF2-40B4-BE49-F238E27FC236}">
                    <a16:creationId xmlns:a16="http://schemas.microsoft.com/office/drawing/2014/main" id="{AFAAB5B3-A391-4374-BB68-3C39F000F631}"/>
                  </a:ext>
                </a:extLst>
              </p:cNvPr>
              <p:cNvSpPr txBox="1"/>
              <p:nvPr/>
            </p:nvSpPr>
            <p:spPr>
              <a:xfrm>
                <a:off x="6377891" y="4895715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</a:t>
                </a:r>
              </a:p>
            </p:txBody>
          </p:sp>
          <p:sp>
            <p:nvSpPr>
              <p:cNvPr id="3505" name="자유형: 도형 3504">
                <a:extLst>
                  <a:ext uri="{FF2B5EF4-FFF2-40B4-BE49-F238E27FC236}">
                    <a16:creationId xmlns:a16="http://schemas.microsoft.com/office/drawing/2014/main" id="{B9E4C2C4-5173-443F-93A5-0FF311C6820F}"/>
                  </a:ext>
                </a:extLst>
              </p:cNvPr>
              <p:cNvSpPr/>
              <p:nvPr/>
            </p:nvSpPr>
            <p:spPr>
              <a:xfrm>
                <a:off x="6575989" y="4738964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06" name="TextBox 3505">
                <a:extLst>
                  <a:ext uri="{FF2B5EF4-FFF2-40B4-BE49-F238E27FC236}">
                    <a16:creationId xmlns:a16="http://schemas.microsoft.com/office/drawing/2014/main" id="{4EBAF039-2402-4AD1-A044-78EE7B9ACA85}"/>
                  </a:ext>
                </a:extLst>
              </p:cNvPr>
              <p:cNvSpPr txBox="1"/>
              <p:nvPr/>
            </p:nvSpPr>
            <p:spPr>
              <a:xfrm>
                <a:off x="6377891" y="4667926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50</a:t>
                </a:r>
              </a:p>
            </p:txBody>
          </p:sp>
          <p:sp>
            <p:nvSpPr>
              <p:cNvPr id="3507" name="자유형: 도형 3506">
                <a:extLst>
                  <a:ext uri="{FF2B5EF4-FFF2-40B4-BE49-F238E27FC236}">
                    <a16:creationId xmlns:a16="http://schemas.microsoft.com/office/drawing/2014/main" id="{C26E0872-01D7-4036-9F53-B373E59F7873}"/>
                  </a:ext>
                </a:extLst>
              </p:cNvPr>
              <p:cNvSpPr/>
              <p:nvPr/>
            </p:nvSpPr>
            <p:spPr>
              <a:xfrm>
                <a:off x="6575989" y="4511566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08" name="TextBox 3507">
                <a:extLst>
                  <a:ext uri="{FF2B5EF4-FFF2-40B4-BE49-F238E27FC236}">
                    <a16:creationId xmlns:a16="http://schemas.microsoft.com/office/drawing/2014/main" id="{366EED75-0DAA-4F23-9925-AE0F9A000B6C}"/>
                  </a:ext>
                </a:extLst>
              </p:cNvPr>
              <p:cNvSpPr txBox="1"/>
              <p:nvPr/>
            </p:nvSpPr>
            <p:spPr>
              <a:xfrm>
                <a:off x="6377891" y="4440129"/>
                <a:ext cx="249176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75</a:t>
                </a:r>
              </a:p>
            </p:txBody>
          </p:sp>
          <p:sp>
            <p:nvSpPr>
              <p:cNvPr id="3509" name="자유형: 도형 3508">
                <a:extLst>
                  <a:ext uri="{FF2B5EF4-FFF2-40B4-BE49-F238E27FC236}">
                    <a16:creationId xmlns:a16="http://schemas.microsoft.com/office/drawing/2014/main" id="{3FA4D7D5-9BE5-404B-A652-FC26B212AA6C}"/>
                  </a:ext>
                </a:extLst>
              </p:cNvPr>
              <p:cNvSpPr/>
              <p:nvPr/>
            </p:nvSpPr>
            <p:spPr>
              <a:xfrm>
                <a:off x="6575989" y="4283505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10" name="TextBox 3509">
                <a:extLst>
                  <a:ext uri="{FF2B5EF4-FFF2-40B4-BE49-F238E27FC236}">
                    <a16:creationId xmlns:a16="http://schemas.microsoft.com/office/drawing/2014/main" id="{DB690892-6ED5-4CF9-AE98-8B3104BF5749}"/>
                  </a:ext>
                </a:extLst>
              </p:cNvPr>
              <p:cNvSpPr txBox="1"/>
              <p:nvPr/>
            </p:nvSpPr>
            <p:spPr>
              <a:xfrm>
                <a:off x="6344020" y="4212340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100</a:t>
                </a:r>
              </a:p>
            </p:txBody>
          </p:sp>
          <p:sp>
            <p:nvSpPr>
              <p:cNvPr id="3511" name="자유형: 도형 3510">
                <a:extLst>
                  <a:ext uri="{FF2B5EF4-FFF2-40B4-BE49-F238E27FC236}">
                    <a16:creationId xmlns:a16="http://schemas.microsoft.com/office/drawing/2014/main" id="{FD1DD40B-EDC6-4F1E-A49E-EA2A17053C81}"/>
                  </a:ext>
                </a:extLst>
              </p:cNvPr>
              <p:cNvSpPr/>
              <p:nvPr/>
            </p:nvSpPr>
            <p:spPr>
              <a:xfrm>
                <a:off x="6575989" y="4055443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12" name="TextBox 3511">
                <a:extLst>
                  <a:ext uri="{FF2B5EF4-FFF2-40B4-BE49-F238E27FC236}">
                    <a16:creationId xmlns:a16="http://schemas.microsoft.com/office/drawing/2014/main" id="{AD493DDA-CB58-48D3-8565-CBDC74E4E1D7}"/>
                  </a:ext>
                </a:extLst>
              </p:cNvPr>
              <p:cNvSpPr txBox="1"/>
              <p:nvPr/>
            </p:nvSpPr>
            <p:spPr>
              <a:xfrm>
                <a:off x="6344020" y="3984550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125</a:t>
                </a:r>
              </a:p>
            </p:txBody>
          </p:sp>
          <p:sp>
            <p:nvSpPr>
              <p:cNvPr id="3513" name="자유형: 도형 3512">
                <a:extLst>
                  <a:ext uri="{FF2B5EF4-FFF2-40B4-BE49-F238E27FC236}">
                    <a16:creationId xmlns:a16="http://schemas.microsoft.com/office/drawing/2014/main" id="{E6A10C00-975F-4558-9CD3-87D52A9BC851}"/>
                  </a:ext>
                </a:extLst>
              </p:cNvPr>
              <p:cNvSpPr/>
              <p:nvPr/>
            </p:nvSpPr>
            <p:spPr>
              <a:xfrm>
                <a:off x="6575989" y="3828045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14" name="TextBox 3513">
                <a:extLst>
                  <a:ext uri="{FF2B5EF4-FFF2-40B4-BE49-F238E27FC236}">
                    <a16:creationId xmlns:a16="http://schemas.microsoft.com/office/drawing/2014/main" id="{AB3840C8-720F-4D1A-995B-7BB87621A1B4}"/>
                  </a:ext>
                </a:extLst>
              </p:cNvPr>
              <p:cNvSpPr txBox="1"/>
              <p:nvPr/>
            </p:nvSpPr>
            <p:spPr>
              <a:xfrm>
                <a:off x="6344020" y="3756754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150</a:t>
                </a:r>
              </a:p>
            </p:txBody>
          </p:sp>
          <p:sp>
            <p:nvSpPr>
              <p:cNvPr id="3515" name="자유형: 도형 3514">
                <a:extLst>
                  <a:ext uri="{FF2B5EF4-FFF2-40B4-BE49-F238E27FC236}">
                    <a16:creationId xmlns:a16="http://schemas.microsoft.com/office/drawing/2014/main" id="{32268AB9-6621-44B2-A69B-02BD52F43149}"/>
                  </a:ext>
                </a:extLst>
              </p:cNvPr>
              <p:cNvSpPr/>
              <p:nvPr/>
            </p:nvSpPr>
            <p:spPr>
              <a:xfrm>
                <a:off x="6575989" y="3599984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16" name="TextBox 3515">
                <a:extLst>
                  <a:ext uri="{FF2B5EF4-FFF2-40B4-BE49-F238E27FC236}">
                    <a16:creationId xmlns:a16="http://schemas.microsoft.com/office/drawing/2014/main" id="{0DCC5442-2118-4164-9E1C-6CE95DACA15A}"/>
                  </a:ext>
                </a:extLst>
              </p:cNvPr>
              <p:cNvSpPr txBox="1"/>
              <p:nvPr/>
            </p:nvSpPr>
            <p:spPr>
              <a:xfrm>
                <a:off x="6344020" y="3528965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175</a:t>
                </a:r>
              </a:p>
            </p:txBody>
          </p:sp>
          <p:sp>
            <p:nvSpPr>
              <p:cNvPr id="3517" name="자유형: 도형 3516">
                <a:extLst>
                  <a:ext uri="{FF2B5EF4-FFF2-40B4-BE49-F238E27FC236}">
                    <a16:creationId xmlns:a16="http://schemas.microsoft.com/office/drawing/2014/main" id="{A1A68D04-90F8-4DB5-A56A-90F7799036FB}"/>
                  </a:ext>
                </a:extLst>
              </p:cNvPr>
              <p:cNvSpPr/>
              <p:nvPr/>
            </p:nvSpPr>
            <p:spPr>
              <a:xfrm>
                <a:off x="6575989" y="3372585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2794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18" name="TextBox 3517">
                <a:extLst>
                  <a:ext uri="{FF2B5EF4-FFF2-40B4-BE49-F238E27FC236}">
                    <a16:creationId xmlns:a16="http://schemas.microsoft.com/office/drawing/2014/main" id="{8C0F73F7-BCB7-4B7A-A5DF-18F691BD429E}"/>
                  </a:ext>
                </a:extLst>
              </p:cNvPr>
              <p:cNvSpPr txBox="1"/>
              <p:nvPr/>
            </p:nvSpPr>
            <p:spPr>
              <a:xfrm>
                <a:off x="6344020" y="3301162"/>
                <a:ext cx="282325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200</a:t>
                </a:r>
              </a:p>
            </p:txBody>
          </p:sp>
          <p:grpSp>
            <p:nvGrpSpPr>
              <p:cNvPr id="35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5069123"/>
                <a:ext cx="245298" cy="125301"/>
                <a:chOff x="6652893" y="5069123"/>
                <a:chExt cx="245298" cy="125301"/>
              </a:xfrm>
              <a:solidFill>
                <a:srgbClr val="000000"/>
              </a:solidFill>
            </p:grpSpPr>
            <p:sp>
              <p:nvSpPr>
                <p:cNvPr id="3520" name="자유형: 도형 3519">
                  <a:extLst>
                    <a:ext uri="{FF2B5EF4-FFF2-40B4-BE49-F238E27FC236}">
                      <a16:creationId xmlns:a16="http://schemas.microsoft.com/office/drawing/2014/main" id="{DB41A9CD-836C-4412-BCC8-8DE15E12D1CE}"/>
                    </a:ext>
                  </a:extLst>
                </p:cNvPr>
                <p:cNvSpPr/>
                <p:nvPr/>
              </p:nvSpPr>
              <p:spPr>
                <a:xfrm>
                  <a:off x="6652893" y="5069123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9 w 245298"/>
                    <a:gd name="connsiteY1" fmla="*/ 0 h 125301"/>
                    <a:gd name="connsiteX2" fmla="*/ 245299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1" name="자유형: 도형 3520">
                  <a:extLst>
                    <a:ext uri="{FF2B5EF4-FFF2-40B4-BE49-F238E27FC236}">
                      <a16:creationId xmlns:a16="http://schemas.microsoft.com/office/drawing/2014/main" id="{793138BC-1D33-4B4A-AF77-D5B3062B9263}"/>
                    </a:ext>
                  </a:extLst>
                </p:cNvPr>
                <p:cNvSpPr/>
                <p:nvPr/>
              </p:nvSpPr>
              <p:spPr>
                <a:xfrm>
                  <a:off x="6652893" y="5069123"/>
                  <a:ext cx="245298" cy="125301"/>
                </a:xfrm>
                <a:custGeom>
                  <a:avLst/>
                  <a:gdLst>
                    <a:gd name="connsiteX0" fmla="*/ 0 w 245298"/>
                    <a:gd name="connsiteY0" fmla="*/ 0 h 125301"/>
                    <a:gd name="connsiteX1" fmla="*/ 245299 w 245298"/>
                    <a:gd name="connsiteY1" fmla="*/ 0 h 125301"/>
                    <a:gd name="connsiteX2" fmla="*/ 245299 w 245298"/>
                    <a:gd name="connsiteY2" fmla="*/ 125301 h 125301"/>
                    <a:gd name="connsiteX3" fmla="*/ 0 w 245298"/>
                    <a:gd name="connsiteY3" fmla="*/ 125301 h 12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53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5301"/>
                      </a:lnTo>
                      <a:lnTo>
                        <a:pt x="0" y="12530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5085697"/>
                <a:ext cx="245298" cy="108726"/>
                <a:chOff x="6959185" y="5085697"/>
                <a:chExt cx="245298" cy="108726"/>
              </a:xfrm>
              <a:solidFill>
                <a:srgbClr val="000000"/>
              </a:solidFill>
            </p:grpSpPr>
            <p:sp>
              <p:nvSpPr>
                <p:cNvPr id="3523" name="자유형: 도형 3522">
                  <a:extLst>
                    <a:ext uri="{FF2B5EF4-FFF2-40B4-BE49-F238E27FC236}">
                      <a16:creationId xmlns:a16="http://schemas.microsoft.com/office/drawing/2014/main" id="{5A2F45C3-7810-49EC-AABB-37BBEDE6B760}"/>
                    </a:ext>
                  </a:extLst>
                </p:cNvPr>
                <p:cNvSpPr/>
                <p:nvPr/>
              </p:nvSpPr>
              <p:spPr>
                <a:xfrm>
                  <a:off x="6959185" y="5085697"/>
                  <a:ext cx="245298" cy="108726"/>
                </a:xfrm>
                <a:custGeom>
                  <a:avLst/>
                  <a:gdLst>
                    <a:gd name="connsiteX0" fmla="*/ 0 w 245298"/>
                    <a:gd name="connsiteY0" fmla="*/ 0 h 108726"/>
                    <a:gd name="connsiteX1" fmla="*/ 245298 w 245298"/>
                    <a:gd name="connsiteY1" fmla="*/ 0 h 108726"/>
                    <a:gd name="connsiteX2" fmla="*/ 245298 w 245298"/>
                    <a:gd name="connsiteY2" fmla="*/ 108727 h 108726"/>
                    <a:gd name="connsiteX3" fmla="*/ 0 w 245298"/>
                    <a:gd name="connsiteY3" fmla="*/ 108727 h 10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872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8727"/>
                      </a:lnTo>
                      <a:lnTo>
                        <a:pt x="0" y="1087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4" name="자유형: 도형 3523">
                  <a:extLst>
                    <a:ext uri="{FF2B5EF4-FFF2-40B4-BE49-F238E27FC236}">
                      <a16:creationId xmlns:a16="http://schemas.microsoft.com/office/drawing/2014/main" id="{27CE5652-9C74-4285-8D1A-5A5006C2396A}"/>
                    </a:ext>
                  </a:extLst>
                </p:cNvPr>
                <p:cNvSpPr/>
                <p:nvPr/>
              </p:nvSpPr>
              <p:spPr>
                <a:xfrm>
                  <a:off x="6959185" y="5085697"/>
                  <a:ext cx="245298" cy="108726"/>
                </a:xfrm>
                <a:custGeom>
                  <a:avLst/>
                  <a:gdLst>
                    <a:gd name="connsiteX0" fmla="*/ 0 w 245298"/>
                    <a:gd name="connsiteY0" fmla="*/ 0 h 108726"/>
                    <a:gd name="connsiteX1" fmla="*/ 245298 w 245298"/>
                    <a:gd name="connsiteY1" fmla="*/ 0 h 108726"/>
                    <a:gd name="connsiteX2" fmla="*/ 245298 w 245298"/>
                    <a:gd name="connsiteY2" fmla="*/ 108727 h 108726"/>
                    <a:gd name="connsiteX3" fmla="*/ 0 w 245298"/>
                    <a:gd name="connsiteY3" fmla="*/ 108727 h 10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872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8727"/>
                      </a:lnTo>
                      <a:lnTo>
                        <a:pt x="0" y="10872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5096305"/>
                <a:ext cx="245298" cy="98119"/>
                <a:chOff x="7266140" y="5096305"/>
                <a:chExt cx="245298" cy="98119"/>
              </a:xfrm>
              <a:solidFill>
                <a:srgbClr val="000000"/>
              </a:solidFill>
            </p:grpSpPr>
            <p:sp>
              <p:nvSpPr>
                <p:cNvPr id="3526" name="자유형: 도형 3525">
                  <a:extLst>
                    <a:ext uri="{FF2B5EF4-FFF2-40B4-BE49-F238E27FC236}">
                      <a16:creationId xmlns:a16="http://schemas.microsoft.com/office/drawing/2014/main" id="{EB73EB2E-E8C8-4493-8F63-79E7DE94448D}"/>
                    </a:ext>
                  </a:extLst>
                </p:cNvPr>
                <p:cNvSpPr/>
                <p:nvPr/>
              </p:nvSpPr>
              <p:spPr>
                <a:xfrm>
                  <a:off x="7266140" y="5096305"/>
                  <a:ext cx="245298" cy="98119"/>
                </a:xfrm>
                <a:custGeom>
                  <a:avLst/>
                  <a:gdLst>
                    <a:gd name="connsiteX0" fmla="*/ 0 w 245298"/>
                    <a:gd name="connsiteY0" fmla="*/ 0 h 98119"/>
                    <a:gd name="connsiteX1" fmla="*/ 245299 w 245298"/>
                    <a:gd name="connsiteY1" fmla="*/ 0 h 98119"/>
                    <a:gd name="connsiteX2" fmla="*/ 245299 w 245298"/>
                    <a:gd name="connsiteY2" fmla="*/ 98119 h 98119"/>
                    <a:gd name="connsiteX3" fmla="*/ 0 w 245298"/>
                    <a:gd name="connsiteY3" fmla="*/ 98119 h 98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"/>
                      </a:lnTo>
                      <a:lnTo>
                        <a:pt x="0" y="9811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7" name="자유형: 도형 3526">
                  <a:extLst>
                    <a:ext uri="{FF2B5EF4-FFF2-40B4-BE49-F238E27FC236}">
                      <a16:creationId xmlns:a16="http://schemas.microsoft.com/office/drawing/2014/main" id="{407B5820-DC6F-4C87-93E4-6D7CA47D9CC0}"/>
                    </a:ext>
                  </a:extLst>
                </p:cNvPr>
                <p:cNvSpPr/>
                <p:nvPr/>
              </p:nvSpPr>
              <p:spPr>
                <a:xfrm>
                  <a:off x="7266140" y="5096305"/>
                  <a:ext cx="245298" cy="98119"/>
                </a:xfrm>
                <a:custGeom>
                  <a:avLst/>
                  <a:gdLst>
                    <a:gd name="connsiteX0" fmla="*/ 0 w 245298"/>
                    <a:gd name="connsiteY0" fmla="*/ 0 h 98119"/>
                    <a:gd name="connsiteX1" fmla="*/ 245299 w 245298"/>
                    <a:gd name="connsiteY1" fmla="*/ 0 h 98119"/>
                    <a:gd name="connsiteX2" fmla="*/ 245299 w 245298"/>
                    <a:gd name="connsiteY2" fmla="*/ 98119 h 98119"/>
                    <a:gd name="connsiteX3" fmla="*/ 0 w 245298"/>
                    <a:gd name="connsiteY3" fmla="*/ 98119 h 98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"/>
                      </a:lnTo>
                      <a:lnTo>
                        <a:pt x="0" y="98119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5083045"/>
                <a:ext cx="245298" cy="111378"/>
                <a:chOff x="7573094" y="5083045"/>
                <a:chExt cx="245298" cy="111378"/>
              </a:xfrm>
              <a:solidFill>
                <a:srgbClr val="000000"/>
              </a:solidFill>
            </p:grpSpPr>
            <p:sp>
              <p:nvSpPr>
                <p:cNvPr id="3529" name="자유형: 도형 3528">
                  <a:extLst>
                    <a:ext uri="{FF2B5EF4-FFF2-40B4-BE49-F238E27FC236}">
                      <a16:creationId xmlns:a16="http://schemas.microsoft.com/office/drawing/2014/main" id="{EDD3639F-BC7B-4B9F-8142-1BACE36E9F2B}"/>
                    </a:ext>
                  </a:extLst>
                </p:cNvPr>
                <p:cNvSpPr/>
                <p:nvPr/>
              </p:nvSpPr>
              <p:spPr>
                <a:xfrm>
                  <a:off x="7573094" y="5083045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0" name="자유형: 도형 3529">
                  <a:extLst>
                    <a:ext uri="{FF2B5EF4-FFF2-40B4-BE49-F238E27FC236}">
                      <a16:creationId xmlns:a16="http://schemas.microsoft.com/office/drawing/2014/main" id="{8FE7BF14-DB30-4B43-8687-69AB6411F451}"/>
                    </a:ext>
                  </a:extLst>
                </p:cNvPr>
                <p:cNvSpPr/>
                <p:nvPr/>
              </p:nvSpPr>
              <p:spPr>
                <a:xfrm>
                  <a:off x="7573094" y="5083045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3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5096305"/>
                <a:ext cx="245298" cy="98782"/>
                <a:chOff x="7879386" y="5096305"/>
                <a:chExt cx="245298" cy="98782"/>
              </a:xfrm>
              <a:solidFill>
                <a:srgbClr val="000000"/>
              </a:solidFill>
            </p:grpSpPr>
            <p:sp>
              <p:nvSpPr>
                <p:cNvPr id="3532" name="자유형: 도형 3531">
                  <a:extLst>
                    <a:ext uri="{FF2B5EF4-FFF2-40B4-BE49-F238E27FC236}">
                      <a16:creationId xmlns:a16="http://schemas.microsoft.com/office/drawing/2014/main" id="{B69154F6-1670-406E-A8FB-522E5445CB5D}"/>
                    </a:ext>
                  </a:extLst>
                </p:cNvPr>
                <p:cNvSpPr/>
                <p:nvPr/>
              </p:nvSpPr>
              <p:spPr>
                <a:xfrm>
                  <a:off x="7879386" y="5096305"/>
                  <a:ext cx="245298" cy="98782"/>
                </a:xfrm>
                <a:custGeom>
                  <a:avLst/>
                  <a:gdLst>
                    <a:gd name="connsiteX0" fmla="*/ 0 w 245298"/>
                    <a:gd name="connsiteY0" fmla="*/ 0 h 98782"/>
                    <a:gd name="connsiteX1" fmla="*/ 245299 w 245298"/>
                    <a:gd name="connsiteY1" fmla="*/ 0 h 98782"/>
                    <a:gd name="connsiteX2" fmla="*/ 245299 w 245298"/>
                    <a:gd name="connsiteY2" fmla="*/ 98783 h 98782"/>
                    <a:gd name="connsiteX3" fmla="*/ 0 w 245298"/>
                    <a:gd name="connsiteY3" fmla="*/ 98783 h 9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7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783"/>
                      </a:lnTo>
                      <a:lnTo>
                        <a:pt x="0" y="9878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3" name="자유형: 도형 3532">
                  <a:extLst>
                    <a:ext uri="{FF2B5EF4-FFF2-40B4-BE49-F238E27FC236}">
                      <a16:creationId xmlns:a16="http://schemas.microsoft.com/office/drawing/2014/main" id="{E272E48F-D58A-4C5D-BE1A-E9DC2995FDDF}"/>
                    </a:ext>
                  </a:extLst>
                </p:cNvPr>
                <p:cNvSpPr/>
                <p:nvPr/>
              </p:nvSpPr>
              <p:spPr>
                <a:xfrm>
                  <a:off x="7879386" y="5096305"/>
                  <a:ext cx="245298" cy="98782"/>
                </a:xfrm>
                <a:custGeom>
                  <a:avLst/>
                  <a:gdLst>
                    <a:gd name="connsiteX0" fmla="*/ 0 w 245298"/>
                    <a:gd name="connsiteY0" fmla="*/ 0 h 98782"/>
                    <a:gd name="connsiteX1" fmla="*/ 245299 w 245298"/>
                    <a:gd name="connsiteY1" fmla="*/ 0 h 98782"/>
                    <a:gd name="connsiteX2" fmla="*/ 245299 w 245298"/>
                    <a:gd name="connsiteY2" fmla="*/ 98783 h 98782"/>
                    <a:gd name="connsiteX3" fmla="*/ 0 w 245298"/>
                    <a:gd name="connsiteY3" fmla="*/ 98783 h 9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78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783"/>
                      </a:lnTo>
                      <a:lnTo>
                        <a:pt x="0" y="9878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5079067"/>
                <a:ext cx="245298" cy="115356"/>
                <a:chOff x="8186341" y="5079067"/>
                <a:chExt cx="245298" cy="115356"/>
              </a:xfrm>
              <a:solidFill>
                <a:srgbClr val="000000"/>
              </a:solidFill>
            </p:grpSpPr>
            <p:sp>
              <p:nvSpPr>
                <p:cNvPr id="3535" name="자유형: 도형 3534">
                  <a:extLst>
                    <a:ext uri="{FF2B5EF4-FFF2-40B4-BE49-F238E27FC236}">
                      <a16:creationId xmlns:a16="http://schemas.microsoft.com/office/drawing/2014/main" id="{2682FACB-58B7-4F82-919C-F738FB2C4F4E}"/>
                    </a:ext>
                  </a:extLst>
                </p:cNvPr>
                <p:cNvSpPr/>
                <p:nvPr/>
              </p:nvSpPr>
              <p:spPr>
                <a:xfrm>
                  <a:off x="8186341" y="5079067"/>
                  <a:ext cx="245298" cy="115356"/>
                </a:xfrm>
                <a:custGeom>
                  <a:avLst/>
                  <a:gdLst>
                    <a:gd name="connsiteX0" fmla="*/ 0 w 245298"/>
                    <a:gd name="connsiteY0" fmla="*/ 0 h 115356"/>
                    <a:gd name="connsiteX1" fmla="*/ 245299 w 245298"/>
                    <a:gd name="connsiteY1" fmla="*/ 0 h 115356"/>
                    <a:gd name="connsiteX2" fmla="*/ 245299 w 245298"/>
                    <a:gd name="connsiteY2" fmla="*/ 115357 h 115356"/>
                    <a:gd name="connsiteX3" fmla="*/ 0 w 245298"/>
                    <a:gd name="connsiteY3" fmla="*/ 115357 h 115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53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5357"/>
                      </a:lnTo>
                      <a:lnTo>
                        <a:pt x="0" y="1153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6" name="자유형: 도형 3535">
                  <a:extLst>
                    <a:ext uri="{FF2B5EF4-FFF2-40B4-BE49-F238E27FC236}">
                      <a16:creationId xmlns:a16="http://schemas.microsoft.com/office/drawing/2014/main" id="{9B7D5CCE-D6AC-41B4-9C65-0F5D9A7F41A1}"/>
                    </a:ext>
                  </a:extLst>
                </p:cNvPr>
                <p:cNvSpPr/>
                <p:nvPr/>
              </p:nvSpPr>
              <p:spPr>
                <a:xfrm>
                  <a:off x="8186341" y="5079067"/>
                  <a:ext cx="245298" cy="115356"/>
                </a:xfrm>
                <a:custGeom>
                  <a:avLst/>
                  <a:gdLst>
                    <a:gd name="connsiteX0" fmla="*/ 0 w 245298"/>
                    <a:gd name="connsiteY0" fmla="*/ 0 h 115356"/>
                    <a:gd name="connsiteX1" fmla="*/ 245299 w 245298"/>
                    <a:gd name="connsiteY1" fmla="*/ 0 h 115356"/>
                    <a:gd name="connsiteX2" fmla="*/ 245299 w 245298"/>
                    <a:gd name="connsiteY2" fmla="*/ 115357 h 115356"/>
                    <a:gd name="connsiteX3" fmla="*/ 0 w 245298"/>
                    <a:gd name="connsiteY3" fmla="*/ 115357 h 115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53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5357"/>
                      </a:lnTo>
                      <a:lnTo>
                        <a:pt x="0" y="115357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4915314"/>
                <a:ext cx="245298" cy="279109"/>
                <a:chOff x="8492632" y="4915314"/>
                <a:chExt cx="245298" cy="279109"/>
              </a:xfrm>
              <a:solidFill>
                <a:srgbClr val="000000"/>
              </a:solidFill>
            </p:grpSpPr>
            <p:sp>
              <p:nvSpPr>
                <p:cNvPr id="3538" name="자유형: 도형 3537">
                  <a:extLst>
                    <a:ext uri="{FF2B5EF4-FFF2-40B4-BE49-F238E27FC236}">
                      <a16:creationId xmlns:a16="http://schemas.microsoft.com/office/drawing/2014/main" id="{D06B5777-96CF-4E5D-96F6-4BFCF55E9FCF}"/>
                    </a:ext>
                  </a:extLst>
                </p:cNvPr>
                <p:cNvSpPr/>
                <p:nvPr/>
              </p:nvSpPr>
              <p:spPr>
                <a:xfrm>
                  <a:off x="8492632" y="4915314"/>
                  <a:ext cx="245298" cy="279109"/>
                </a:xfrm>
                <a:custGeom>
                  <a:avLst/>
                  <a:gdLst>
                    <a:gd name="connsiteX0" fmla="*/ 0 w 245298"/>
                    <a:gd name="connsiteY0" fmla="*/ 0 h 279109"/>
                    <a:gd name="connsiteX1" fmla="*/ 245299 w 245298"/>
                    <a:gd name="connsiteY1" fmla="*/ 0 h 279109"/>
                    <a:gd name="connsiteX2" fmla="*/ 245299 w 245298"/>
                    <a:gd name="connsiteY2" fmla="*/ 279110 h 279109"/>
                    <a:gd name="connsiteX3" fmla="*/ 0 w 245298"/>
                    <a:gd name="connsiteY3" fmla="*/ 279110 h 279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91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9110"/>
                      </a:lnTo>
                      <a:lnTo>
                        <a:pt x="0" y="27911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9" name="자유형: 도형 3538">
                  <a:extLst>
                    <a:ext uri="{FF2B5EF4-FFF2-40B4-BE49-F238E27FC236}">
                      <a16:creationId xmlns:a16="http://schemas.microsoft.com/office/drawing/2014/main" id="{37FB8922-9776-4E6A-97BC-695E6B2097C8}"/>
                    </a:ext>
                  </a:extLst>
                </p:cNvPr>
                <p:cNvSpPr/>
                <p:nvPr/>
              </p:nvSpPr>
              <p:spPr>
                <a:xfrm>
                  <a:off x="8492632" y="4915314"/>
                  <a:ext cx="245298" cy="279109"/>
                </a:xfrm>
                <a:custGeom>
                  <a:avLst/>
                  <a:gdLst>
                    <a:gd name="connsiteX0" fmla="*/ 0 w 245298"/>
                    <a:gd name="connsiteY0" fmla="*/ 0 h 279109"/>
                    <a:gd name="connsiteX1" fmla="*/ 245299 w 245298"/>
                    <a:gd name="connsiteY1" fmla="*/ 0 h 279109"/>
                    <a:gd name="connsiteX2" fmla="*/ 245299 w 245298"/>
                    <a:gd name="connsiteY2" fmla="*/ 279110 h 279109"/>
                    <a:gd name="connsiteX3" fmla="*/ 0 w 245298"/>
                    <a:gd name="connsiteY3" fmla="*/ 279110 h 279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791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79110"/>
                      </a:lnTo>
                      <a:lnTo>
                        <a:pt x="0" y="279110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4927248"/>
                <a:ext cx="245298" cy="267176"/>
                <a:chOff x="8799587" y="4927248"/>
                <a:chExt cx="245298" cy="267176"/>
              </a:xfrm>
              <a:solidFill>
                <a:srgbClr val="000000"/>
              </a:solidFill>
            </p:grpSpPr>
            <p:sp>
              <p:nvSpPr>
                <p:cNvPr id="3541" name="자유형: 도형 3540">
                  <a:extLst>
                    <a:ext uri="{FF2B5EF4-FFF2-40B4-BE49-F238E27FC236}">
                      <a16:creationId xmlns:a16="http://schemas.microsoft.com/office/drawing/2014/main" id="{AEF0AD33-14DC-427B-989D-D89B8B1CEF32}"/>
                    </a:ext>
                  </a:extLst>
                </p:cNvPr>
                <p:cNvSpPr/>
                <p:nvPr/>
              </p:nvSpPr>
              <p:spPr>
                <a:xfrm>
                  <a:off x="8799587" y="4927248"/>
                  <a:ext cx="245298" cy="267176"/>
                </a:xfrm>
                <a:custGeom>
                  <a:avLst/>
                  <a:gdLst>
                    <a:gd name="connsiteX0" fmla="*/ 0 w 245298"/>
                    <a:gd name="connsiteY0" fmla="*/ 0 h 267176"/>
                    <a:gd name="connsiteX1" fmla="*/ 245299 w 245298"/>
                    <a:gd name="connsiteY1" fmla="*/ 0 h 267176"/>
                    <a:gd name="connsiteX2" fmla="*/ 245299 w 245298"/>
                    <a:gd name="connsiteY2" fmla="*/ 267176 h 267176"/>
                    <a:gd name="connsiteX3" fmla="*/ 0 w 245298"/>
                    <a:gd name="connsiteY3" fmla="*/ 267176 h 267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717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7176"/>
                      </a:lnTo>
                      <a:lnTo>
                        <a:pt x="0" y="26717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2" name="자유형: 도형 3541">
                  <a:extLst>
                    <a:ext uri="{FF2B5EF4-FFF2-40B4-BE49-F238E27FC236}">
                      <a16:creationId xmlns:a16="http://schemas.microsoft.com/office/drawing/2014/main" id="{ABBAD458-F664-4AC3-B24E-86FF9655A034}"/>
                    </a:ext>
                  </a:extLst>
                </p:cNvPr>
                <p:cNvSpPr/>
                <p:nvPr/>
              </p:nvSpPr>
              <p:spPr>
                <a:xfrm>
                  <a:off x="8799587" y="4927248"/>
                  <a:ext cx="245298" cy="267176"/>
                </a:xfrm>
                <a:custGeom>
                  <a:avLst/>
                  <a:gdLst>
                    <a:gd name="connsiteX0" fmla="*/ 0 w 245298"/>
                    <a:gd name="connsiteY0" fmla="*/ 0 h 267176"/>
                    <a:gd name="connsiteX1" fmla="*/ 245299 w 245298"/>
                    <a:gd name="connsiteY1" fmla="*/ 0 h 267176"/>
                    <a:gd name="connsiteX2" fmla="*/ 245299 w 245298"/>
                    <a:gd name="connsiteY2" fmla="*/ 267176 h 267176"/>
                    <a:gd name="connsiteX3" fmla="*/ 0 w 245298"/>
                    <a:gd name="connsiteY3" fmla="*/ 267176 h 267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6717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67176"/>
                      </a:lnTo>
                      <a:lnTo>
                        <a:pt x="0" y="26717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4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5033323"/>
                <a:ext cx="245298" cy="161101"/>
                <a:chOff x="9105879" y="5033323"/>
                <a:chExt cx="245298" cy="161101"/>
              </a:xfrm>
              <a:solidFill>
                <a:srgbClr val="000000"/>
              </a:solidFill>
            </p:grpSpPr>
            <p:sp>
              <p:nvSpPr>
                <p:cNvPr id="3544" name="자유형: 도형 3543">
                  <a:extLst>
                    <a:ext uri="{FF2B5EF4-FFF2-40B4-BE49-F238E27FC236}">
                      <a16:creationId xmlns:a16="http://schemas.microsoft.com/office/drawing/2014/main" id="{CFB1BE41-F439-4BB2-83A7-FF9A9720A571}"/>
                    </a:ext>
                  </a:extLst>
                </p:cNvPr>
                <p:cNvSpPr/>
                <p:nvPr/>
              </p:nvSpPr>
              <p:spPr>
                <a:xfrm>
                  <a:off x="9105879" y="5033323"/>
                  <a:ext cx="245298" cy="161101"/>
                </a:xfrm>
                <a:custGeom>
                  <a:avLst/>
                  <a:gdLst>
                    <a:gd name="connsiteX0" fmla="*/ 0 w 245298"/>
                    <a:gd name="connsiteY0" fmla="*/ 0 h 161101"/>
                    <a:gd name="connsiteX1" fmla="*/ 245299 w 245298"/>
                    <a:gd name="connsiteY1" fmla="*/ 0 h 161101"/>
                    <a:gd name="connsiteX2" fmla="*/ 245299 w 245298"/>
                    <a:gd name="connsiteY2" fmla="*/ 161101 h 161101"/>
                    <a:gd name="connsiteX3" fmla="*/ 0 w 245298"/>
                    <a:gd name="connsiteY3" fmla="*/ 161101 h 161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1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101"/>
                      </a:lnTo>
                      <a:lnTo>
                        <a:pt x="0" y="1611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5" name="자유형: 도형 3544">
                  <a:extLst>
                    <a:ext uri="{FF2B5EF4-FFF2-40B4-BE49-F238E27FC236}">
                      <a16:creationId xmlns:a16="http://schemas.microsoft.com/office/drawing/2014/main" id="{E908F4A2-25DE-4CC4-94DB-7C3E5611D962}"/>
                    </a:ext>
                  </a:extLst>
                </p:cNvPr>
                <p:cNvSpPr/>
                <p:nvPr/>
              </p:nvSpPr>
              <p:spPr>
                <a:xfrm>
                  <a:off x="9105879" y="5033323"/>
                  <a:ext cx="245298" cy="161101"/>
                </a:xfrm>
                <a:custGeom>
                  <a:avLst/>
                  <a:gdLst>
                    <a:gd name="connsiteX0" fmla="*/ 0 w 245298"/>
                    <a:gd name="connsiteY0" fmla="*/ 0 h 161101"/>
                    <a:gd name="connsiteX1" fmla="*/ 245299 w 245298"/>
                    <a:gd name="connsiteY1" fmla="*/ 0 h 161101"/>
                    <a:gd name="connsiteX2" fmla="*/ 245299 w 245298"/>
                    <a:gd name="connsiteY2" fmla="*/ 161101 h 161101"/>
                    <a:gd name="connsiteX3" fmla="*/ 0 w 245298"/>
                    <a:gd name="connsiteY3" fmla="*/ 161101 h 161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11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1101"/>
                      </a:lnTo>
                      <a:lnTo>
                        <a:pt x="0" y="16110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4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5014759"/>
                <a:ext cx="245298" cy="179664"/>
                <a:chOff x="9412833" y="5014759"/>
                <a:chExt cx="245298" cy="179664"/>
              </a:xfrm>
              <a:solidFill>
                <a:srgbClr val="000000"/>
              </a:solidFill>
            </p:grpSpPr>
            <p:sp>
              <p:nvSpPr>
                <p:cNvPr id="3547" name="자유형: 도형 3546">
                  <a:extLst>
                    <a:ext uri="{FF2B5EF4-FFF2-40B4-BE49-F238E27FC236}">
                      <a16:creationId xmlns:a16="http://schemas.microsoft.com/office/drawing/2014/main" id="{D8869425-D520-4DD4-852A-E9E7E49A91A5}"/>
                    </a:ext>
                  </a:extLst>
                </p:cNvPr>
                <p:cNvSpPr/>
                <p:nvPr/>
              </p:nvSpPr>
              <p:spPr>
                <a:xfrm>
                  <a:off x="9412833" y="5014759"/>
                  <a:ext cx="245298" cy="179664"/>
                </a:xfrm>
                <a:custGeom>
                  <a:avLst/>
                  <a:gdLst>
                    <a:gd name="connsiteX0" fmla="*/ 0 w 245298"/>
                    <a:gd name="connsiteY0" fmla="*/ 0 h 179664"/>
                    <a:gd name="connsiteX1" fmla="*/ 245299 w 245298"/>
                    <a:gd name="connsiteY1" fmla="*/ 0 h 179664"/>
                    <a:gd name="connsiteX2" fmla="*/ 245299 w 245298"/>
                    <a:gd name="connsiteY2" fmla="*/ 179665 h 179664"/>
                    <a:gd name="connsiteX3" fmla="*/ 0 w 245298"/>
                    <a:gd name="connsiteY3" fmla="*/ 179665 h 179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6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665"/>
                      </a:lnTo>
                      <a:lnTo>
                        <a:pt x="0" y="17966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8" name="자유형: 도형 3547">
                  <a:extLst>
                    <a:ext uri="{FF2B5EF4-FFF2-40B4-BE49-F238E27FC236}">
                      <a16:creationId xmlns:a16="http://schemas.microsoft.com/office/drawing/2014/main" id="{922C1750-5F58-4978-98FA-F86D0148A733}"/>
                    </a:ext>
                  </a:extLst>
                </p:cNvPr>
                <p:cNvSpPr/>
                <p:nvPr/>
              </p:nvSpPr>
              <p:spPr>
                <a:xfrm>
                  <a:off x="9412833" y="5014759"/>
                  <a:ext cx="245298" cy="179664"/>
                </a:xfrm>
                <a:custGeom>
                  <a:avLst/>
                  <a:gdLst>
                    <a:gd name="connsiteX0" fmla="*/ 0 w 245298"/>
                    <a:gd name="connsiteY0" fmla="*/ 0 h 179664"/>
                    <a:gd name="connsiteX1" fmla="*/ 245299 w 245298"/>
                    <a:gd name="connsiteY1" fmla="*/ 0 h 179664"/>
                    <a:gd name="connsiteX2" fmla="*/ 245299 w 245298"/>
                    <a:gd name="connsiteY2" fmla="*/ 179665 h 179664"/>
                    <a:gd name="connsiteX3" fmla="*/ 0 w 245298"/>
                    <a:gd name="connsiteY3" fmla="*/ 179665 h 179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7966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79665"/>
                      </a:lnTo>
                      <a:lnTo>
                        <a:pt x="0" y="17966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4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5058515"/>
                <a:ext cx="245298" cy="136571"/>
                <a:chOff x="9719125" y="5058515"/>
                <a:chExt cx="245298" cy="136571"/>
              </a:xfrm>
              <a:solidFill>
                <a:srgbClr val="000000"/>
              </a:solidFill>
            </p:grpSpPr>
            <p:sp>
              <p:nvSpPr>
                <p:cNvPr id="3550" name="자유형: 도형 3549">
                  <a:extLst>
                    <a:ext uri="{FF2B5EF4-FFF2-40B4-BE49-F238E27FC236}">
                      <a16:creationId xmlns:a16="http://schemas.microsoft.com/office/drawing/2014/main" id="{9875746D-2C2C-49B9-8296-5CF39998B8C3}"/>
                    </a:ext>
                  </a:extLst>
                </p:cNvPr>
                <p:cNvSpPr/>
                <p:nvPr/>
              </p:nvSpPr>
              <p:spPr>
                <a:xfrm>
                  <a:off x="9719125" y="5058515"/>
                  <a:ext cx="245298" cy="136571"/>
                </a:xfrm>
                <a:custGeom>
                  <a:avLst/>
                  <a:gdLst>
                    <a:gd name="connsiteX0" fmla="*/ 0 w 245298"/>
                    <a:gd name="connsiteY0" fmla="*/ 0 h 136571"/>
                    <a:gd name="connsiteX1" fmla="*/ 245299 w 245298"/>
                    <a:gd name="connsiteY1" fmla="*/ 0 h 136571"/>
                    <a:gd name="connsiteX2" fmla="*/ 245299 w 245298"/>
                    <a:gd name="connsiteY2" fmla="*/ 136571 h 136571"/>
                    <a:gd name="connsiteX3" fmla="*/ 0 w 245298"/>
                    <a:gd name="connsiteY3" fmla="*/ 136571 h 136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65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6571"/>
                      </a:lnTo>
                      <a:lnTo>
                        <a:pt x="0" y="1365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1" name="자유형: 도형 3550">
                  <a:extLst>
                    <a:ext uri="{FF2B5EF4-FFF2-40B4-BE49-F238E27FC236}">
                      <a16:creationId xmlns:a16="http://schemas.microsoft.com/office/drawing/2014/main" id="{4BC40914-40EE-419F-A809-B8E7B84BD5BB}"/>
                    </a:ext>
                  </a:extLst>
                </p:cNvPr>
                <p:cNvSpPr/>
                <p:nvPr/>
              </p:nvSpPr>
              <p:spPr>
                <a:xfrm>
                  <a:off x="9719125" y="5058515"/>
                  <a:ext cx="245298" cy="136571"/>
                </a:xfrm>
                <a:custGeom>
                  <a:avLst/>
                  <a:gdLst>
                    <a:gd name="connsiteX0" fmla="*/ 0 w 245298"/>
                    <a:gd name="connsiteY0" fmla="*/ 0 h 136571"/>
                    <a:gd name="connsiteX1" fmla="*/ 245299 w 245298"/>
                    <a:gd name="connsiteY1" fmla="*/ 0 h 136571"/>
                    <a:gd name="connsiteX2" fmla="*/ 245299 w 245298"/>
                    <a:gd name="connsiteY2" fmla="*/ 136571 h 136571"/>
                    <a:gd name="connsiteX3" fmla="*/ 0 w 245298"/>
                    <a:gd name="connsiteY3" fmla="*/ 136571 h 136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657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6571"/>
                      </a:lnTo>
                      <a:lnTo>
                        <a:pt x="0" y="13657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5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5045256"/>
                <a:ext cx="245298" cy="149168"/>
                <a:chOff x="10026080" y="5045256"/>
                <a:chExt cx="245298" cy="149168"/>
              </a:xfrm>
              <a:solidFill>
                <a:srgbClr val="000000"/>
              </a:solidFill>
            </p:grpSpPr>
            <p:sp>
              <p:nvSpPr>
                <p:cNvPr id="3553" name="자유형: 도형 3552">
                  <a:extLst>
                    <a:ext uri="{FF2B5EF4-FFF2-40B4-BE49-F238E27FC236}">
                      <a16:creationId xmlns:a16="http://schemas.microsoft.com/office/drawing/2014/main" id="{07867257-FEC4-4FE3-A9E0-48A49C92B7CC}"/>
                    </a:ext>
                  </a:extLst>
                </p:cNvPr>
                <p:cNvSpPr/>
                <p:nvPr/>
              </p:nvSpPr>
              <p:spPr>
                <a:xfrm>
                  <a:off x="10026080" y="5045256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9 w 245298"/>
                    <a:gd name="connsiteY1" fmla="*/ 0 h 149168"/>
                    <a:gd name="connsiteX2" fmla="*/ 245299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4" name="자유형: 도형 3553">
                  <a:extLst>
                    <a:ext uri="{FF2B5EF4-FFF2-40B4-BE49-F238E27FC236}">
                      <a16:creationId xmlns:a16="http://schemas.microsoft.com/office/drawing/2014/main" id="{E8597FB4-124F-4B2F-98CE-1F26AA884C9F}"/>
                    </a:ext>
                  </a:extLst>
                </p:cNvPr>
                <p:cNvSpPr/>
                <p:nvPr/>
              </p:nvSpPr>
              <p:spPr>
                <a:xfrm>
                  <a:off x="10026080" y="5045256"/>
                  <a:ext cx="245298" cy="149168"/>
                </a:xfrm>
                <a:custGeom>
                  <a:avLst/>
                  <a:gdLst>
                    <a:gd name="connsiteX0" fmla="*/ 0 w 245298"/>
                    <a:gd name="connsiteY0" fmla="*/ 0 h 149168"/>
                    <a:gd name="connsiteX1" fmla="*/ 245299 w 245298"/>
                    <a:gd name="connsiteY1" fmla="*/ 0 h 149168"/>
                    <a:gd name="connsiteX2" fmla="*/ 245299 w 245298"/>
                    <a:gd name="connsiteY2" fmla="*/ 149168 h 149168"/>
                    <a:gd name="connsiteX3" fmla="*/ 0 w 245298"/>
                    <a:gd name="connsiteY3" fmla="*/ 149168 h 14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916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9168"/>
                      </a:lnTo>
                      <a:lnTo>
                        <a:pt x="0" y="149168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5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5010782"/>
                <a:ext cx="245298" cy="184305"/>
                <a:chOff x="10333034" y="5010782"/>
                <a:chExt cx="245298" cy="184305"/>
              </a:xfrm>
              <a:solidFill>
                <a:srgbClr val="000000"/>
              </a:solidFill>
            </p:grpSpPr>
            <p:sp>
              <p:nvSpPr>
                <p:cNvPr id="3556" name="자유형: 도형 3555">
                  <a:extLst>
                    <a:ext uri="{FF2B5EF4-FFF2-40B4-BE49-F238E27FC236}">
                      <a16:creationId xmlns:a16="http://schemas.microsoft.com/office/drawing/2014/main" id="{50D5B05D-8833-4542-BE74-A64623C5749C}"/>
                    </a:ext>
                  </a:extLst>
                </p:cNvPr>
                <p:cNvSpPr/>
                <p:nvPr/>
              </p:nvSpPr>
              <p:spPr>
                <a:xfrm>
                  <a:off x="10333034" y="5010782"/>
                  <a:ext cx="245298" cy="184305"/>
                </a:xfrm>
                <a:custGeom>
                  <a:avLst/>
                  <a:gdLst>
                    <a:gd name="connsiteX0" fmla="*/ 0 w 245298"/>
                    <a:gd name="connsiteY0" fmla="*/ 0 h 184305"/>
                    <a:gd name="connsiteX1" fmla="*/ 245298 w 245298"/>
                    <a:gd name="connsiteY1" fmla="*/ 0 h 184305"/>
                    <a:gd name="connsiteX2" fmla="*/ 245298 w 245298"/>
                    <a:gd name="connsiteY2" fmla="*/ 184305 h 184305"/>
                    <a:gd name="connsiteX3" fmla="*/ 0 w 245298"/>
                    <a:gd name="connsiteY3" fmla="*/ 184305 h 18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43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4305"/>
                      </a:lnTo>
                      <a:lnTo>
                        <a:pt x="0" y="18430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7" name="자유형: 도형 3556">
                  <a:extLst>
                    <a:ext uri="{FF2B5EF4-FFF2-40B4-BE49-F238E27FC236}">
                      <a16:creationId xmlns:a16="http://schemas.microsoft.com/office/drawing/2014/main" id="{983709B3-8CA3-4C53-9D76-F16D8A5BC911}"/>
                    </a:ext>
                  </a:extLst>
                </p:cNvPr>
                <p:cNvSpPr/>
                <p:nvPr/>
              </p:nvSpPr>
              <p:spPr>
                <a:xfrm>
                  <a:off x="10333034" y="5010782"/>
                  <a:ext cx="245298" cy="184305"/>
                </a:xfrm>
                <a:custGeom>
                  <a:avLst/>
                  <a:gdLst>
                    <a:gd name="connsiteX0" fmla="*/ 0 w 245298"/>
                    <a:gd name="connsiteY0" fmla="*/ 0 h 184305"/>
                    <a:gd name="connsiteX1" fmla="*/ 245298 w 245298"/>
                    <a:gd name="connsiteY1" fmla="*/ 0 h 184305"/>
                    <a:gd name="connsiteX2" fmla="*/ 245298 w 245298"/>
                    <a:gd name="connsiteY2" fmla="*/ 184305 h 184305"/>
                    <a:gd name="connsiteX3" fmla="*/ 0 w 245298"/>
                    <a:gd name="connsiteY3" fmla="*/ 184305 h 184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8430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84305"/>
                      </a:lnTo>
                      <a:lnTo>
                        <a:pt x="0" y="18430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5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5052549"/>
                <a:ext cx="245298" cy="141875"/>
                <a:chOff x="10639326" y="5052549"/>
                <a:chExt cx="245298" cy="141875"/>
              </a:xfrm>
              <a:solidFill>
                <a:srgbClr val="000000"/>
              </a:solidFill>
            </p:grpSpPr>
            <p:sp>
              <p:nvSpPr>
                <p:cNvPr id="3559" name="자유형: 도형 3558">
                  <a:extLst>
                    <a:ext uri="{FF2B5EF4-FFF2-40B4-BE49-F238E27FC236}">
                      <a16:creationId xmlns:a16="http://schemas.microsoft.com/office/drawing/2014/main" id="{5E346E15-6EA4-43CE-88FC-2F923A2ADB91}"/>
                    </a:ext>
                  </a:extLst>
                </p:cNvPr>
                <p:cNvSpPr/>
                <p:nvPr/>
              </p:nvSpPr>
              <p:spPr>
                <a:xfrm>
                  <a:off x="10639326" y="5052549"/>
                  <a:ext cx="245298" cy="141875"/>
                </a:xfrm>
                <a:custGeom>
                  <a:avLst/>
                  <a:gdLst>
                    <a:gd name="connsiteX0" fmla="*/ 0 w 245298"/>
                    <a:gd name="connsiteY0" fmla="*/ 0 h 141875"/>
                    <a:gd name="connsiteX1" fmla="*/ 245299 w 245298"/>
                    <a:gd name="connsiteY1" fmla="*/ 0 h 141875"/>
                    <a:gd name="connsiteX2" fmla="*/ 245299 w 245298"/>
                    <a:gd name="connsiteY2" fmla="*/ 141876 h 141875"/>
                    <a:gd name="connsiteX3" fmla="*/ 0 w 245298"/>
                    <a:gd name="connsiteY3" fmla="*/ 141876 h 141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8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876"/>
                      </a:lnTo>
                      <a:lnTo>
                        <a:pt x="0" y="14187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0" name="자유형: 도형 3559">
                  <a:extLst>
                    <a:ext uri="{FF2B5EF4-FFF2-40B4-BE49-F238E27FC236}">
                      <a16:creationId xmlns:a16="http://schemas.microsoft.com/office/drawing/2014/main" id="{C5B90F70-BCD8-4004-8305-8C54B875F9C7}"/>
                    </a:ext>
                  </a:extLst>
                </p:cNvPr>
                <p:cNvSpPr/>
                <p:nvPr/>
              </p:nvSpPr>
              <p:spPr>
                <a:xfrm>
                  <a:off x="10639326" y="5052549"/>
                  <a:ext cx="245298" cy="141875"/>
                </a:xfrm>
                <a:custGeom>
                  <a:avLst/>
                  <a:gdLst>
                    <a:gd name="connsiteX0" fmla="*/ 0 w 245298"/>
                    <a:gd name="connsiteY0" fmla="*/ 0 h 141875"/>
                    <a:gd name="connsiteX1" fmla="*/ 245299 w 245298"/>
                    <a:gd name="connsiteY1" fmla="*/ 0 h 141875"/>
                    <a:gd name="connsiteX2" fmla="*/ 245299 w 245298"/>
                    <a:gd name="connsiteY2" fmla="*/ 141876 h 141875"/>
                    <a:gd name="connsiteX3" fmla="*/ 0 w 245298"/>
                    <a:gd name="connsiteY3" fmla="*/ 141876 h 141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8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1876"/>
                      </a:lnTo>
                      <a:lnTo>
                        <a:pt x="0" y="141876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6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5066471"/>
                <a:ext cx="245298" cy="127953"/>
                <a:chOff x="10946281" y="5066471"/>
                <a:chExt cx="245298" cy="127953"/>
              </a:xfrm>
              <a:solidFill>
                <a:srgbClr val="000000"/>
              </a:solidFill>
            </p:grpSpPr>
            <p:sp>
              <p:nvSpPr>
                <p:cNvPr id="3562" name="자유형: 도형 3561">
                  <a:extLst>
                    <a:ext uri="{FF2B5EF4-FFF2-40B4-BE49-F238E27FC236}">
                      <a16:creationId xmlns:a16="http://schemas.microsoft.com/office/drawing/2014/main" id="{3782B364-4A0E-4D91-B170-3B211338FD32}"/>
                    </a:ext>
                  </a:extLst>
                </p:cNvPr>
                <p:cNvSpPr/>
                <p:nvPr/>
              </p:nvSpPr>
              <p:spPr>
                <a:xfrm>
                  <a:off x="10946281" y="5066471"/>
                  <a:ext cx="245298" cy="127953"/>
                </a:xfrm>
                <a:custGeom>
                  <a:avLst/>
                  <a:gdLst>
                    <a:gd name="connsiteX0" fmla="*/ 0 w 245298"/>
                    <a:gd name="connsiteY0" fmla="*/ 0 h 127953"/>
                    <a:gd name="connsiteX1" fmla="*/ 245298 w 245298"/>
                    <a:gd name="connsiteY1" fmla="*/ 0 h 127953"/>
                    <a:gd name="connsiteX2" fmla="*/ 245298 w 245298"/>
                    <a:gd name="connsiteY2" fmla="*/ 127953 h 127953"/>
                    <a:gd name="connsiteX3" fmla="*/ 0 w 245298"/>
                    <a:gd name="connsiteY3" fmla="*/ 127953 h 127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79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7953"/>
                      </a:lnTo>
                      <a:lnTo>
                        <a:pt x="0" y="1279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3" name="자유형: 도형 3562">
                  <a:extLst>
                    <a:ext uri="{FF2B5EF4-FFF2-40B4-BE49-F238E27FC236}">
                      <a16:creationId xmlns:a16="http://schemas.microsoft.com/office/drawing/2014/main" id="{126BE9B3-71AB-4861-B5A6-AA2CE8C6C375}"/>
                    </a:ext>
                  </a:extLst>
                </p:cNvPr>
                <p:cNvSpPr/>
                <p:nvPr/>
              </p:nvSpPr>
              <p:spPr>
                <a:xfrm>
                  <a:off x="10946281" y="5066471"/>
                  <a:ext cx="245298" cy="127953"/>
                </a:xfrm>
                <a:custGeom>
                  <a:avLst/>
                  <a:gdLst>
                    <a:gd name="connsiteX0" fmla="*/ 0 w 245298"/>
                    <a:gd name="connsiteY0" fmla="*/ 0 h 127953"/>
                    <a:gd name="connsiteX1" fmla="*/ 245298 w 245298"/>
                    <a:gd name="connsiteY1" fmla="*/ 0 h 127953"/>
                    <a:gd name="connsiteX2" fmla="*/ 245298 w 245298"/>
                    <a:gd name="connsiteY2" fmla="*/ 127953 h 127953"/>
                    <a:gd name="connsiteX3" fmla="*/ 0 w 245298"/>
                    <a:gd name="connsiteY3" fmla="*/ 127953 h 127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795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7953"/>
                      </a:lnTo>
                      <a:lnTo>
                        <a:pt x="0" y="127953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6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5061167"/>
                <a:ext cx="245298" cy="133919"/>
                <a:chOff x="11252572" y="5061167"/>
                <a:chExt cx="245298" cy="133919"/>
              </a:xfrm>
              <a:solidFill>
                <a:srgbClr val="000000"/>
              </a:solidFill>
            </p:grpSpPr>
            <p:sp>
              <p:nvSpPr>
                <p:cNvPr id="3565" name="자유형: 도형 3564">
                  <a:extLst>
                    <a:ext uri="{FF2B5EF4-FFF2-40B4-BE49-F238E27FC236}">
                      <a16:creationId xmlns:a16="http://schemas.microsoft.com/office/drawing/2014/main" id="{7655B3C0-DEBA-4A5B-A908-ADC93274C1C1}"/>
                    </a:ext>
                  </a:extLst>
                </p:cNvPr>
                <p:cNvSpPr/>
                <p:nvPr/>
              </p:nvSpPr>
              <p:spPr>
                <a:xfrm>
                  <a:off x="11252572" y="5061167"/>
                  <a:ext cx="245298" cy="133919"/>
                </a:xfrm>
                <a:custGeom>
                  <a:avLst/>
                  <a:gdLst>
                    <a:gd name="connsiteX0" fmla="*/ 0 w 245298"/>
                    <a:gd name="connsiteY0" fmla="*/ 0 h 133919"/>
                    <a:gd name="connsiteX1" fmla="*/ 245299 w 245298"/>
                    <a:gd name="connsiteY1" fmla="*/ 0 h 133919"/>
                    <a:gd name="connsiteX2" fmla="*/ 245299 w 245298"/>
                    <a:gd name="connsiteY2" fmla="*/ 133920 h 133919"/>
                    <a:gd name="connsiteX3" fmla="*/ 0 w 245298"/>
                    <a:gd name="connsiteY3" fmla="*/ 133920 h 133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39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3920"/>
                      </a:lnTo>
                      <a:lnTo>
                        <a:pt x="0" y="13392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6" name="자유형: 도형 3565">
                  <a:extLst>
                    <a:ext uri="{FF2B5EF4-FFF2-40B4-BE49-F238E27FC236}">
                      <a16:creationId xmlns:a16="http://schemas.microsoft.com/office/drawing/2014/main" id="{B16C2362-9D6E-4F05-ACA6-212FE7EE8FE4}"/>
                    </a:ext>
                  </a:extLst>
                </p:cNvPr>
                <p:cNvSpPr/>
                <p:nvPr/>
              </p:nvSpPr>
              <p:spPr>
                <a:xfrm>
                  <a:off x="11252572" y="5061167"/>
                  <a:ext cx="245298" cy="133919"/>
                </a:xfrm>
                <a:custGeom>
                  <a:avLst/>
                  <a:gdLst>
                    <a:gd name="connsiteX0" fmla="*/ 0 w 245298"/>
                    <a:gd name="connsiteY0" fmla="*/ 0 h 133919"/>
                    <a:gd name="connsiteX1" fmla="*/ 245299 w 245298"/>
                    <a:gd name="connsiteY1" fmla="*/ 0 h 133919"/>
                    <a:gd name="connsiteX2" fmla="*/ 245299 w 245298"/>
                    <a:gd name="connsiteY2" fmla="*/ 133920 h 133919"/>
                    <a:gd name="connsiteX3" fmla="*/ 0 w 245298"/>
                    <a:gd name="connsiteY3" fmla="*/ 133920 h 133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39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3920"/>
                      </a:lnTo>
                      <a:lnTo>
                        <a:pt x="0" y="133920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6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5071112"/>
                <a:ext cx="245298" cy="123975"/>
                <a:chOff x="11559527" y="5071112"/>
                <a:chExt cx="245298" cy="123975"/>
              </a:xfrm>
              <a:solidFill>
                <a:srgbClr val="000000"/>
              </a:solidFill>
            </p:grpSpPr>
            <p:sp>
              <p:nvSpPr>
                <p:cNvPr id="3568" name="자유형: 도형 3567">
                  <a:extLst>
                    <a:ext uri="{FF2B5EF4-FFF2-40B4-BE49-F238E27FC236}">
                      <a16:creationId xmlns:a16="http://schemas.microsoft.com/office/drawing/2014/main" id="{749985F2-C562-4641-A507-560BD7E390C0}"/>
                    </a:ext>
                  </a:extLst>
                </p:cNvPr>
                <p:cNvSpPr/>
                <p:nvPr/>
              </p:nvSpPr>
              <p:spPr>
                <a:xfrm>
                  <a:off x="11559527" y="5071112"/>
                  <a:ext cx="245298" cy="123975"/>
                </a:xfrm>
                <a:custGeom>
                  <a:avLst/>
                  <a:gdLst>
                    <a:gd name="connsiteX0" fmla="*/ 0 w 245298"/>
                    <a:gd name="connsiteY0" fmla="*/ 0 h 123975"/>
                    <a:gd name="connsiteX1" fmla="*/ 245298 w 245298"/>
                    <a:gd name="connsiteY1" fmla="*/ 0 h 123975"/>
                    <a:gd name="connsiteX2" fmla="*/ 245298 w 245298"/>
                    <a:gd name="connsiteY2" fmla="*/ 123975 h 123975"/>
                    <a:gd name="connsiteX3" fmla="*/ 0 w 245298"/>
                    <a:gd name="connsiteY3" fmla="*/ 123975 h 12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97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3975"/>
                      </a:lnTo>
                      <a:lnTo>
                        <a:pt x="0" y="1239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9" name="자유형: 도형 3568">
                  <a:extLst>
                    <a:ext uri="{FF2B5EF4-FFF2-40B4-BE49-F238E27FC236}">
                      <a16:creationId xmlns:a16="http://schemas.microsoft.com/office/drawing/2014/main" id="{242226E5-92EB-46A3-BC28-50E923E2F95A}"/>
                    </a:ext>
                  </a:extLst>
                </p:cNvPr>
                <p:cNvSpPr/>
                <p:nvPr/>
              </p:nvSpPr>
              <p:spPr>
                <a:xfrm>
                  <a:off x="11559527" y="5071112"/>
                  <a:ext cx="245298" cy="123975"/>
                </a:xfrm>
                <a:custGeom>
                  <a:avLst/>
                  <a:gdLst>
                    <a:gd name="connsiteX0" fmla="*/ 0 w 245298"/>
                    <a:gd name="connsiteY0" fmla="*/ 0 h 123975"/>
                    <a:gd name="connsiteX1" fmla="*/ 245298 w 245298"/>
                    <a:gd name="connsiteY1" fmla="*/ 0 h 123975"/>
                    <a:gd name="connsiteX2" fmla="*/ 245298 w 245298"/>
                    <a:gd name="connsiteY2" fmla="*/ 123975 h 123975"/>
                    <a:gd name="connsiteX3" fmla="*/ 0 w 245298"/>
                    <a:gd name="connsiteY3" fmla="*/ 123975 h 12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97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23975"/>
                      </a:lnTo>
                      <a:lnTo>
                        <a:pt x="0" y="123975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7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5051223"/>
                <a:ext cx="245298" cy="143201"/>
                <a:chOff x="11865819" y="5051223"/>
                <a:chExt cx="245298" cy="143201"/>
              </a:xfrm>
              <a:solidFill>
                <a:srgbClr val="000000"/>
              </a:solidFill>
            </p:grpSpPr>
            <p:sp>
              <p:nvSpPr>
                <p:cNvPr id="3571" name="자유형: 도형 3570">
                  <a:extLst>
                    <a:ext uri="{FF2B5EF4-FFF2-40B4-BE49-F238E27FC236}">
                      <a16:creationId xmlns:a16="http://schemas.microsoft.com/office/drawing/2014/main" id="{478B4C89-E4A6-4958-8AE4-18F99FA0B9F2}"/>
                    </a:ext>
                  </a:extLst>
                </p:cNvPr>
                <p:cNvSpPr/>
                <p:nvPr/>
              </p:nvSpPr>
              <p:spPr>
                <a:xfrm>
                  <a:off x="11865819" y="5051223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2" name="자유형: 도형 3571">
                  <a:extLst>
                    <a:ext uri="{FF2B5EF4-FFF2-40B4-BE49-F238E27FC236}">
                      <a16:creationId xmlns:a16="http://schemas.microsoft.com/office/drawing/2014/main" id="{E0078EAE-9511-4A7A-9BED-951CD541B827}"/>
                    </a:ext>
                  </a:extLst>
                </p:cNvPr>
                <p:cNvSpPr/>
                <p:nvPr/>
              </p:nvSpPr>
              <p:spPr>
                <a:xfrm>
                  <a:off x="11865819" y="5051223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solidFill>
                  <a:srgbClr val="00B7C5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7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4689905"/>
                <a:ext cx="245298" cy="379218"/>
                <a:chOff x="6652893" y="4689905"/>
                <a:chExt cx="245298" cy="379218"/>
              </a:xfrm>
              <a:solidFill>
                <a:srgbClr val="000000"/>
              </a:solidFill>
            </p:grpSpPr>
            <p:sp>
              <p:nvSpPr>
                <p:cNvPr id="3574" name="자유형: 도형 3573">
                  <a:extLst>
                    <a:ext uri="{FF2B5EF4-FFF2-40B4-BE49-F238E27FC236}">
                      <a16:creationId xmlns:a16="http://schemas.microsoft.com/office/drawing/2014/main" id="{CDAC0036-85EF-4494-BCC0-D0587A4D6CB9}"/>
                    </a:ext>
                  </a:extLst>
                </p:cNvPr>
                <p:cNvSpPr/>
                <p:nvPr/>
              </p:nvSpPr>
              <p:spPr>
                <a:xfrm>
                  <a:off x="6652893" y="4689905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5" name="자유형: 도형 3574">
                  <a:extLst>
                    <a:ext uri="{FF2B5EF4-FFF2-40B4-BE49-F238E27FC236}">
                      <a16:creationId xmlns:a16="http://schemas.microsoft.com/office/drawing/2014/main" id="{6755B15F-335C-4D72-B074-A2AC0D32AE5B}"/>
                    </a:ext>
                  </a:extLst>
                </p:cNvPr>
                <p:cNvSpPr/>
                <p:nvPr/>
              </p:nvSpPr>
              <p:spPr>
                <a:xfrm>
                  <a:off x="6652893" y="4689905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7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4693220"/>
                <a:ext cx="245298" cy="393140"/>
                <a:chOff x="6959185" y="4693220"/>
                <a:chExt cx="245298" cy="393140"/>
              </a:xfrm>
              <a:solidFill>
                <a:srgbClr val="000000"/>
              </a:solidFill>
            </p:grpSpPr>
            <p:sp>
              <p:nvSpPr>
                <p:cNvPr id="3577" name="자유형: 도형 3576">
                  <a:extLst>
                    <a:ext uri="{FF2B5EF4-FFF2-40B4-BE49-F238E27FC236}">
                      <a16:creationId xmlns:a16="http://schemas.microsoft.com/office/drawing/2014/main" id="{313FD7AA-4100-40E1-8056-9EE45ECBB369}"/>
                    </a:ext>
                  </a:extLst>
                </p:cNvPr>
                <p:cNvSpPr/>
                <p:nvPr/>
              </p:nvSpPr>
              <p:spPr>
                <a:xfrm>
                  <a:off x="6959185" y="4693220"/>
                  <a:ext cx="245298" cy="393140"/>
                </a:xfrm>
                <a:custGeom>
                  <a:avLst/>
                  <a:gdLst>
                    <a:gd name="connsiteX0" fmla="*/ 0 w 245298"/>
                    <a:gd name="connsiteY0" fmla="*/ 0 h 393140"/>
                    <a:gd name="connsiteX1" fmla="*/ 245298 w 245298"/>
                    <a:gd name="connsiteY1" fmla="*/ 0 h 393140"/>
                    <a:gd name="connsiteX2" fmla="*/ 245298 w 245298"/>
                    <a:gd name="connsiteY2" fmla="*/ 393141 h 393140"/>
                    <a:gd name="connsiteX3" fmla="*/ 0 w 245298"/>
                    <a:gd name="connsiteY3" fmla="*/ 393141 h 393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314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93141"/>
                      </a:lnTo>
                      <a:lnTo>
                        <a:pt x="0" y="39314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8" name="자유형: 도형 3577">
                  <a:extLst>
                    <a:ext uri="{FF2B5EF4-FFF2-40B4-BE49-F238E27FC236}">
                      <a16:creationId xmlns:a16="http://schemas.microsoft.com/office/drawing/2014/main" id="{53CAF0E3-BE99-44F3-8012-06E7B9E1250E}"/>
                    </a:ext>
                  </a:extLst>
                </p:cNvPr>
                <p:cNvSpPr/>
                <p:nvPr/>
              </p:nvSpPr>
              <p:spPr>
                <a:xfrm>
                  <a:off x="6959185" y="4693220"/>
                  <a:ext cx="245298" cy="393140"/>
                </a:xfrm>
                <a:custGeom>
                  <a:avLst/>
                  <a:gdLst>
                    <a:gd name="connsiteX0" fmla="*/ 0 w 245298"/>
                    <a:gd name="connsiteY0" fmla="*/ 0 h 393140"/>
                    <a:gd name="connsiteX1" fmla="*/ 245298 w 245298"/>
                    <a:gd name="connsiteY1" fmla="*/ 0 h 393140"/>
                    <a:gd name="connsiteX2" fmla="*/ 245298 w 245298"/>
                    <a:gd name="connsiteY2" fmla="*/ 393141 h 393140"/>
                    <a:gd name="connsiteX3" fmla="*/ 0 w 245298"/>
                    <a:gd name="connsiteY3" fmla="*/ 393141 h 393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314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93141"/>
                      </a:lnTo>
                      <a:lnTo>
                        <a:pt x="0" y="393141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7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4749572"/>
                <a:ext cx="245298" cy="346732"/>
                <a:chOff x="7266140" y="4749572"/>
                <a:chExt cx="245298" cy="346732"/>
              </a:xfrm>
              <a:solidFill>
                <a:srgbClr val="000000"/>
              </a:solidFill>
            </p:grpSpPr>
            <p:sp>
              <p:nvSpPr>
                <p:cNvPr id="3580" name="자유형: 도형 3579">
                  <a:extLst>
                    <a:ext uri="{FF2B5EF4-FFF2-40B4-BE49-F238E27FC236}">
                      <a16:creationId xmlns:a16="http://schemas.microsoft.com/office/drawing/2014/main" id="{A619CB69-E6BC-4FDD-824F-21CD3FC1E110}"/>
                    </a:ext>
                  </a:extLst>
                </p:cNvPr>
                <p:cNvSpPr/>
                <p:nvPr/>
              </p:nvSpPr>
              <p:spPr>
                <a:xfrm>
                  <a:off x="7266140" y="4749572"/>
                  <a:ext cx="245298" cy="346732"/>
                </a:xfrm>
                <a:custGeom>
                  <a:avLst/>
                  <a:gdLst>
                    <a:gd name="connsiteX0" fmla="*/ 0 w 245298"/>
                    <a:gd name="connsiteY0" fmla="*/ 0 h 346732"/>
                    <a:gd name="connsiteX1" fmla="*/ 245299 w 245298"/>
                    <a:gd name="connsiteY1" fmla="*/ 0 h 346732"/>
                    <a:gd name="connsiteX2" fmla="*/ 245299 w 245298"/>
                    <a:gd name="connsiteY2" fmla="*/ 346733 h 346732"/>
                    <a:gd name="connsiteX3" fmla="*/ 0 w 245298"/>
                    <a:gd name="connsiteY3" fmla="*/ 346733 h 34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73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6733"/>
                      </a:lnTo>
                      <a:lnTo>
                        <a:pt x="0" y="34673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1" name="자유형: 도형 3580">
                  <a:extLst>
                    <a:ext uri="{FF2B5EF4-FFF2-40B4-BE49-F238E27FC236}">
                      <a16:creationId xmlns:a16="http://schemas.microsoft.com/office/drawing/2014/main" id="{3F67DC7F-F86C-41FB-8394-06AC3BB4041E}"/>
                    </a:ext>
                  </a:extLst>
                </p:cNvPr>
                <p:cNvSpPr/>
                <p:nvPr/>
              </p:nvSpPr>
              <p:spPr>
                <a:xfrm>
                  <a:off x="7266140" y="4749572"/>
                  <a:ext cx="245298" cy="346732"/>
                </a:xfrm>
                <a:custGeom>
                  <a:avLst/>
                  <a:gdLst>
                    <a:gd name="connsiteX0" fmla="*/ 0 w 245298"/>
                    <a:gd name="connsiteY0" fmla="*/ 0 h 346732"/>
                    <a:gd name="connsiteX1" fmla="*/ 245299 w 245298"/>
                    <a:gd name="connsiteY1" fmla="*/ 0 h 346732"/>
                    <a:gd name="connsiteX2" fmla="*/ 245299 w 245298"/>
                    <a:gd name="connsiteY2" fmla="*/ 346733 h 346732"/>
                    <a:gd name="connsiteX3" fmla="*/ 0 w 245298"/>
                    <a:gd name="connsiteY3" fmla="*/ 346733 h 34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4673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46733"/>
                      </a:lnTo>
                      <a:lnTo>
                        <a:pt x="0" y="34673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8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4731009"/>
                <a:ext cx="245298" cy="352036"/>
                <a:chOff x="7573094" y="4731009"/>
                <a:chExt cx="245298" cy="352036"/>
              </a:xfrm>
              <a:solidFill>
                <a:srgbClr val="000000"/>
              </a:solidFill>
            </p:grpSpPr>
            <p:sp>
              <p:nvSpPr>
                <p:cNvPr id="3583" name="자유형: 도형 3582">
                  <a:extLst>
                    <a:ext uri="{FF2B5EF4-FFF2-40B4-BE49-F238E27FC236}">
                      <a16:creationId xmlns:a16="http://schemas.microsoft.com/office/drawing/2014/main" id="{D34E11E1-9F33-4361-8297-52F82DFEAC9A}"/>
                    </a:ext>
                  </a:extLst>
                </p:cNvPr>
                <p:cNvSpPr/>
                <p:nvPr/>
              </p:nvSpPr>
              <p:spPr>
                <a:xfrm>
                  <a:off x="7573094" y="4731009"/>
                  <a:ext cx="245298" cy="352036"/>
                </a:xfrm>
                <a:custGeom>
                  <a:avLst/>
                  <a:gdLst>
                    <a:gd name="connsiteX0" fmla="*/ 0 w 245298"/>
                    <a:gd name="connsiteY0" fmla="*/ 0 h 352036"/>
                    <a:gd name="connsiteX1" fmla="*/ 245299 w 245298"/>
                    <a:gd name="connsiteY1" fmla="*/ 0 h 352036"/>
                    <a:gd name="connsiteX2" fmla="*/ 245299 w 245298"/>
                    <a:gd name="connsiteY2" fmla="*/ 352037 h 352036"/>
                    <a:gd name="connsiteX3" fmla="*/ 0 w 245298"/>
                    <a:gd name="connsiteY3" fmla="*/ 352037 h 35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20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2037"/>
                      </a:lnTo>
                      <a:lnTo>
                        <a:pt x="0" y="35203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4" name="자유형: 도형 3583">
                  <a:extLst>
                    <a:ext uri="{FF2B5EF4-FFF2-40B4-BE49-F238E27FC236}">
                      <a16:creationId xmlns:a16="http://schemas.microsoft.com/office/drawing/2014/main" id="{56EA4CA0-A2E2-44A2-8325-9FC34C5B4BB8}"/>
                    </a:ext>
                  </a:extLst>
                </p:cNvPr>
                <p:cNvSpPr/>
                <p:nvPr/>
              </p:nvSpPr>
              <p:spPr>
                <a:xfrm>
                  <a:off x="7573094" y="4731009"/>
                  <a:ext cx="245298" cy="352036"/>
                </a:xfrm>
                <a:custGeom>
                  <a:avLst/>
                  <a:gdLst>
                    <a:gd name="connsiteX0" fmla="*/ 0 w 245298"/>
                    <a:gd name="connsiteY0" fmla="*/ 0 h 352036"/>
                    <a:gd name="connsiteX1" fmla="*/ 245299 w 245298"/>
                    <a:gd name="connsiteY1" fmla="*/ 0 h 352036"/>
                    <a:gd name="connsiteX2" fmla="*/ 245299 w 245298"/>
                    <a:gd name="connsiteY2" fmla="*/ 352037 h 352036"/>
                    <a:gd name="connsiteX3" fmla="*/ 0 w 245298"/>
                    <a:gd name="connsiteY3" fmla="*/ 352037 h 35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203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2037"/>
                      </a:lnTo>
                      <a:lnTo>
                        <a:pt x="0" y="35203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8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4717086"/>
                <a:ext cx="245298" cy="379218"/>
                <a:chOff x="7879386" y="4717086"/>
                <a:chExt cx="245298" cy="379218"/>
              </a:xfrm>
              <a:solidFill>
                <a:srgbClr val="000000"/>
              </a:solidFill>
            </p:grpSpPr>
            <p:sp>
              <p:nvSpPr>
                <p:cNvPr id="3586" name="자유형: 도형 3585">
                  <a:extLst>
                    <a:ext uri="{FF2B5EF4-FFF2-40B4-BE49-F238E27FC236}">
                      <a16:creationId xmlns:a16="http://schemas.microsoft.com/office/drawing/2014/main" id="{8AB0618B-4F66-48AA-A07E-47A198B81B62}"/>
                    </a:ext>
                  </a:extLst>
                </p:cNvPr>
                <p:cNvSpPr/>
                <p:nvPr/>
              </p:nvSpPr>
              <p:spPr>
                <a:xfrm>
                  <a:off x="7879386" y="4717086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7" name="자유형: 도형 3586">
                  <a:extLst>
                    <a:ext uri="{FF2B5EF4-FFF2-40B4-BE49-F238E27FC236}">
                      <a16:creationId xmlns:a16="http://schemas.microsoft.com/office/drawing/2014/main" id="{BB0CE1F4-CC1E-4DDB-AFF7-0FA688AD811F}"/>
                    </a:ext>
                  </a:extLst>
                </p:cNvPr>
                <p:cNvSpPr/>
                <p:nvPr/>
              </p:nvSpPr>
              <p:spPr>
                <a:xfrm>
                  <a:off x="7879386" y="4717086"/>
                  <a:ext cx="245298" cy="379218"/>
                </a:xfrm>
                <a:custGeom>
                  <a:avLst/>
                  <a:gdLst>
                    <a:gd name="connsiteX0" fmla="*/ 0 w 245298"/>
                    <a:gd name="connsiteY0" fmla="*/ 0 h 379218"/>
                    <a:gd name="connsiteX1" fmla="*/ 245299 w 245298"/>
                    <a:gd name="connsiteY1" fmla="*/ 0 h 379218"/>
                    <a:gd name="connsiteX2" fmla="*/ 245299 w 245298"/>
                    <a:gd name="connsiteY2" fmla="*/ 379218 h 379218"/>
                    <a:gd name="connsiteX3" fmla="*/ 0 w 245298"/>
                    <a:gd name="connsiteY3" fmla="*/ 379218 h 37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792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79218"/>
                      </a:lnTo>
                      <a:lnTo>
                        <a:pt x="0" y="37921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8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4685927"/>
                <a:ext cx="245298" cy="393140"/>
                <a:chOff x="8186341" y="4685927"/>
                <a:chExt cx="245298" cy="393140"/>
              </a:xfrm>
              <a:solidFill>
                <a:srgbClr val="000000"/>
              </a:solidFill>
            </p:grpSpPr>
            <p:sp>
              <p:nvSpPr>
                <p:cNvPr id="3589" name="자유형: 도형 3588">
                  <a:extLst>
                    <a:ext uri="{FF2B5EF4-FFF2-40B4-BE49-F238E27FC236}">
                      <a16:creationId xmlns:a16="http://schemas.microsoft.com/office/drawing/2014/main" id="{99A19A74-565E-46F0-815A-647A928356A1}"/>
                    </a:ext>
                  </a:extLst>
                </p:cNvPr>
                <p:cNvSpPr/>
                <p:nvPr/>
              </p:nvSpPr>
              <p:spPr>
                <a:xfrm>
                  <a:off x="8186341" y="4685927"/>
                  <a:ext cx="245298" cy="393140"/>
                </a:xfrm>
                <a:custGeom>
                  <a:avLst/>
                  <a:gdLst>
                    <a:gd name="connsiteX0" fmla="*/ 0 w 245298"/>
                    <a:gd name="connsiteY0" fmla="*/ 0 h 393140"/>
                    <a:gd name="connsiteX1" fmla="*/ 245299 w 245298"/>
                    <a:gd name="connsiteY1" fmla="*/ 0 h 393140"/>
                    <a:gd name="connsiteX2" fmla="*/ 245299 w 245298"/>
                    <a:gd name="connsiteY2" fmla="*/ 393140 h 393140"/>
                    <a:gd name="connsiteX3" fmla="*/ 0 w 245298"/>
                    <a:gd name="connsiteY3" fmla="*/ 393140 h 393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31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3140"/>
                      </a:lnTo>
                      <a:lnTo>
                        <a:pt x="0" y="39314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0" name="자유형: 도형 3589">
                  <a:extLst>
                    <a:ext uri="{FF2B5EF4-FFF2-40B4-BE49-F238E27FC236}">
                      <a16:creationId xmlns:a16="http://schemas.microsoft.com/office/drawing/2014/main" id="{D7E7A767-C99C-4809-8354-49A9B15ADDB0}"/>
                    </a:ext>
                  </a:extLst>
                </p:cNvPr>
                <p:cNvSpPr/>
                <p:nvPr/>
              </p:nvSpPr>
              <p:spPr>
                <a:xfrm>
                  <a:off x="8186341" y="4685927"/>
                  <a:ext cx="245298" cy="393140"/>
                </a:xfrm>
                <a:custGeom>
                  <a:avLst/>
                  <a:gdLst>
                    <a:gd name="connsiteX0" fmla="*/ 0 w 245298"/>
                    <a:gd name="connsiteY0" fmla="*/ 0 h 393140"/>
                    <a:gd name="connsiteX1" fmla="*/ 245299 w 245298"/>
                    <a:gd name="connsiteY1" fmla="*/ 0 h 393140"/>
                    <a:gd name="connsiteX2" fmla="*/ 245299 w 245298"/>
                    <a:gd name="connsiteY2" fmla="*/ 393140 h 393140"/>
                    <a:gd name="connsiteX3" fmla="*/ 0 w 245298"/>
                    <a:gd name="connsiteY3" fmla="*/ 393140 h 393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31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3140"/>
                      </a:lnTo>
                      <a:lnTo>
                        <a:pt x="0" y="393140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9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4136326"/>
                <a:ext cx="245298" cy="778988"/>
                <a:chOff x="8492632" y="4136326"/>
                <a:chExt cx="245298" cy="778988"/>
              </a:xfrm>
              <a:solidFill>
                <a:srgbClr val="000000"/>
              </a:solidFill>
            </p:grpSpPr>
            <p:sp>
              <p:nvSpPr>
                <p:cNvPr id="3592" name="자유형: 도형 3591">
                  <a:extLst>
                    <a:ext uri="{FF2B5EF4-FFF2-40B4-BE49-F238E27FC236}">
                      <a16:creationId xmlns:a16="http://schemas.microsoft.com/office/drawing/2014/main" id="{CB9C4E71-4A64-4B72-804E-4ABDE9FE4B97}"/>
                    </a:ext>
                  </a:extLst>
                </p:cNvPr>
                <p:cNvSpPr/>
                <p:nvPr/>
              </p:nvSpPr>
              <p:spPr>
                <a:xfrm>
                  <a:off x="8492632" y="4136326"/>
                  <a:ext cx="245298" cy="778988"/>
                </a:xfrm>
                <a:custGeom>
                  <a:avLst/>
                  <a:gdLst>
                    <a:gd name="connsiteX0" fmla="*/ 0 w 245298"/>
                    <a:gd name="connsiteY0" fmla="*/ 0 h 778988"/>
                    <a:gd name="connsiteX1" fmla="*/ 245299 w 245298"/>
                    <a:gd name="connsiteY1" fmla="*/ 0 h 778988"/>
                    <a:gd name="connsiteX2" fmla="*/ 245299 w 245298"/>
                    <a:gd name="connsiteY2" fmla="*/ 778989 h 778988"/>
                    <a:gd name="connsiteX3" fmla="*/ 0 w 245298"/>
                    <a:gd name="connsiteY3" fmla="*/ 778989 h 778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7898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78989"/>
                      </a:lnTo>
                      <a:lnTo>
                        <a:pt x="0" y="77898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3" name="자유형: 도형 3592">
                  <a:extLst>
                    <a:ext uri="{FF2B5EF4-FFF2-40B4-BE49-F238E27FC236}">
                      <a16:creationId xmlns:a16="http://schemas.microsoft.com/office/drawing/2014/main" id="{A9150BB7-3C5B-4D46-8DF9-005CEB123665}"/>
                    </a:ext>
                  </a:extLst>
                </p:cNvPr>
                <p:cNvSpPr/>
                <p:nvPr/>
              </p:nvSpPr>
              <p:spPr>
                <a:xfrm>
                  <a:off x="8492632" y="4136326"/>
                  <a:ext cx="245298" cy="778988"/>
                </a:xfrm>
                <a:custGeom>
                  <a:avLst/>
                  <a:gdLst>
                    <a:gd name="connsiteX0" fmla="*/ 0 w 245298"/>
                    <a:gd name="connsiteY0" fmla="*/ 0 h 778988"/>
                    <a:gd name="connsiteX1" fmla="*/ 245299 w 245298"/>
                    <a:gd name="connsiteY1" fmla="*/ 0 h 778988"/>
                    <a:gd name="connsiteX2" fmla="*/ 245299 w 245298"/>
                    <a:gd name="connsiteY2" fmla="*/ 778989 h 778988"/>
                    <a:gd name="connsiteX3" fmla="*/ 0 w 245298"/>
                    <a:gd name="connsiteY3" fmla="*/ 778989 h 778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7898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78989"/>
                      </a:lnTo>
                      <a:lnTo>
                        <a:pt x="0" y="77898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9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4243064"/>
                <a:ext cx="245298" cy="684183"/>
                <a:chOff x="8799587" y="4243064"/>
                <a:chExt cx="245298" cy="684183"/>
              </a:xfrm>
              <a:solidFill>
                <a:srgbClr val="000000"/>
              </a:solidFill>
            </p:grpSpPr>
            <p:sp>
              <p:nvSpPr>
                <p:cNvPr id="3595" name="자유형: 도형 3594">
                  <a:extLst>
                    <a:ext uri="{FF2B5EF4-FFF2-40B4-BE49-F238E27FC236}">
                      <a16:creationId xmlns:a16="http://schemas.microsoft.com/office/drawing/2014/main" id="{D9EB80B7-5668-4C4F-9566-0359D4CDD066}"/>
                    </a:ext>
                  </a:extLst>
                </p:cNvPr>
                <p:cNvSpPr/>
                <p:nvPr/>
              </p:nvSpPr>
              <p:spPr>
                <a:xfrm>
                  <a:off x="8799587" y="4243064"/>
                  <a:ext cx="245298" cy="684183"/>
                </a:xfrm>
                <a:custGeom>
                  <a:avLst/>
                  <a:gdLst>
                    <a:gd name="connsiteX0" fmla="*/ 0 w 245298"/>
                    <a:gd name="connsiteY0" fmla="*/ 0 h 684183"/>
                    <a:gd name="connsiteX1" fmla="*/ 245299 w 245298"/>
                    <a:gd name="connsiteY1" fmla="*/ 0 h 684183"/>
                    <a:gd name="connsiteX2" fmla="*/ 245299 w 245298"/>
                    <a:gd name="connsiteY2" fmla="*/ 684184 h 684183"/>
                    <a:gd name="connsiteX3" fmla="*/ 0 w 245298"/>
                    <a:gd name="connsiteY3" fmla="*/ 684184 h 684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41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4184"/>
                      </a:lnTo>
                      <a:lnTo>
                        <a:pt x="0" y="68418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6" name="자유형: 도형 3595">
                  <a:extLst>
                    <a:ext uri="{FF2B5EF4-FFF2-40B4-BE49-F238E27FC236}">
                      <a16:creationId xmlns:a16="http://schemas.microsoft.com/office/drawing/2014/main" id="{74D91AFF-099B-43A6-AC20-0BD586A01AB4}"/>
                    </a:ext>
                  </a:extLst>
                </p:cNvPr>
                <p:cNvSpPr/>
                <p:nvPr/>
              </p:nvSpPr>
              <p:spPr>
                <a:xfrm>
                  <a:off x="8799587" y="4243064"/>
                  <a:ext cx="245298" cy="684183"/>
                </a:xfrm>
                <a:custGeom>
                  <a:avLst/>
                  <a:gdLst>
                    <a:gd name="connsiteX0" fmla="*/ 0 w 245298"/>
                    <a:gd name="connsiteY0" fmla="*/ 0 h 684183"/>
                    <a:gd name="connsiteX1" fmla="*/ 245299 w 245298"/>
                    <a:gd name="connsiteY1" fmla="*/ 0 h 684183"/>
                    <a:gd name="connsiteX2" fmla="*/ 245299 w 245298"/>
                    <a:gd name="connsiteY2" fmla="*/ 684184 h 684183"/>
                    <a:gd name="connsiteX3" fmla="*/ 0 w 245298"/>
                    <a:gd name="connsiteY3" fmla="*/ 684184 h 684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418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4184"/>
                      </a:lnTo>
                      <a:lnTo>
                        <a:pt x="0" y="68418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59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4511566"/>
                <a:ext cx="245298" cy="521756"/>
                <a:chOff x="9105879" y="4511566"/>
                <a:chExt cx="245298" cy="521756"/>
              </a:xfrm>
              <a:solidFill>
                <a:srgbClr val="000000"/>
              </a:solidFill>
            </p:grpSpPr>
            <p:sp>
              <p:nvSpPr>
                <p:cNvPr id="3598" name="자유형: 도형 3597">
                  <a:extLst>
                    <a:ext uri="{FF2B5EF4-FFF2-40B4-BE49-F238E27FC236}">
                      <a16:creationId xmlns:a16="http://schemas.microsoft.com/office/drawing/2014/main" id="{808F9DD9-2FE1-46DD-A314-B7E18CC9DD52}"/>
                    </a:ext>
                  </a:extLst>
                </p:cNvPr>
                <p:cNvSpPr/>
                <p:nvPr/>
              </p:nvSpPr>
              <p:spPr>
                <a:xfrm>
                  <a:off x="9105879" y="4511566"/>
                  <a:ext cx="245298" cy="521756"/>
                </a:xfrm>
                <a:custGeom>
                  <a:avLst/>
                  <a:gdLst>
                    <a:gd name="connsiteX0" fmla="*/ 0 w 245298"/>
                    <a:gd name="connsiteY0" fmla="*/ 0 h 521756"/>
                    <a:gd name="connsiteX1" fmla="*/ 245299 w 245298"/>
                    <a:gd name="connsiteY1" fmla="*/ 0 h 521756"/>
                    <a:gd name="connsiteX2" fmla="*/ 245299 w 245298"/>
                    <a:gd name="connsiteY2" fmla="*/ 521757 h 521756"/>
                    <a:gd name="connsiteX3" fmla="*/ 0 w 245298"/>
                    <a:gd name="connsiteY3" fmla="*/ 521757 h 521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17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1757"/>
                      </a:lnTo>
                      <a:lnTo>
                        <a:pt x="0" y="5217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9" name="자유형: 도형 3598">
                  <a:extLst>
                    <a:ext uri="{FF2B5EF4-FFF2-40B4-BE49-F238E27FC236}">
                      <a16:creationId xmlns:a16="http://schemas.microsoft.com/office/drawing/2014/main" id="{19B42708-5CFC-49D1-B277-0F3363E10960}"/>
                    </a:ext>
                  </a:extLst>
                </p:cNvPr>
                <p:cNvSpPr/>
                <p:nvPr/>
              </p:nvSpPr>
              <p:spPr>
                <a:xfrm>
                  <a:off x="9105879" y="4511566"/>
                  <a:ext cx="245298" cy="521756"/>
                </a:xfrm>
                <a:custGeom>
                  <a:avLst/>
                  <a:gdLst>
                    <a:gd name="connsiteX0" fmla="*/ 0 w 245298"/>
                    <a:gd name="connsiteY0" fmla="*/ 0 h 521756"/>
                    <a:gd name="connsiteX1" fmla="*/ 245299 w 245298"/>
                    <a:gd name="connsiteY1" fmla="*/ 0 h 521756"/>
                    <a:gd name="connsiteX2" fmla="*/ 245299 w 245298"/>
                    <a:gd name="connsiteY2" fmla="*/ 521757 h 521756"/>
                    <a:gd name="connsiteX3" fmla="*/ 0 w 245298"/>
                    <a:gd name="connsiteY3" fmla="*/ 521757 h 521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17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1757"/>
                      </a:lnTo>
                      <a:lnTo>
                        <a:pt x="0" y="521757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19889" cap="flat">
                  <a:solidFill>
                    <a:srgbClr val="FF1D2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0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4504273"/>
                <a:ext cx="245298" cy="510486"/>
                <a:chOff x="9412833" y="4504273"/>
                <a:chExt cx="245298" cy="510486"/>
              </a:xfrm>
              <a:solidFill>
                <a:srgbClr val="000000"/>
              </a:solidFill>
            </p:grpSpPr>
            <p:sp>
              <p:nvSpPr>
                <p:cNvPr id="3601" name="자유형: 도형 3600">
                  <a:extLst>
                    <a:ext uri="{FF2B5EF4-FFF2-40B4-BE49-F238E27FC236}">
                      <a16:creationId xmlns:a16="http://schemas.microsoft.com/office/drawing/2014/main" id="{C23063F9-2770-47BF-B8CC-248F008207E7}"/>
                    </a:ext>
                  </a:extLst>
                </p:cNvPr>
                <p:cNvSpPr/>
                <p:nvPr/>
              </p:nvSpPr>
              <p:spPr>
                <a:xfrm>
                  <a:off x="9412833" y="4504273"/>
                  <a:ext cx="245298" cy="510486"/>
                </a:xfrm>
                <a:custGeom>
                  <a:avLst/>
                  <a:gdLst>
                    <a:gd name="connsiteX0" fmla="*/ 0 w 245298"/>
                    <a:gd name="connsiteY0" fmla="*/ 0 h 510486"/>
                    <a:gd name="connsiteX1" fmla="*/ 245299 w 245298"/>
                    <a:gd name="connsiteY1" fmla="*/ 0 h 510486"/>
                    <a:gd name="connsiteX2" fmla="*/ 245299 w 245298"/>
                    <a:gd name="connsiteY2" fmla="*/ 510486 h 510486"/>
                    <a:gd name="connsiteX3" fmla="*/ 0 w 245298"/>
                    <a:gd name="connsiteY3" fmla="*/ 510486 h 51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04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0486"/>
                      </a:lnTo>
                      <a:lnTo>
                        <a:pt x="0" y="5104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2" name="자유형: 도형 3601">
                  <a:extLst>
                    <a:ext uri="{FF2B5EF4-FFF2-40B4-BE49-F238E27FC236}">
                      <a16:creationId xmlns:a16="http://schemas.microsoft.com/office/drawing/2014/main" id="{C6624E29-AAFF-412A-94ED-47B2D1AB490D}"/>
                    </a:ext>
                  </a:extLst>
                </p:cNvPr>
                <p:cNvSpPr/>
                <p:nvPr/>
              </p:nvSpPr>
              <p:spPr>
                <a:xfrm>
                  <a:off x="9412833" y="4504273"/>
                  <a:ext cx="245298" cy="510486"/>
                </a:xfrm>
                <a:custGeom>
                  <a:avLst/>
                  <a:gdLst>
                    <a:gd name="connsiteX0" fmla="*/ 0 w 245298"/>
                    <a:gd name="connsiteY0" fmla="*/ 0 h 510486"/>
                    <a:gd name="connsiteX1" fmla="*/ 245299 w 245298"/>
                    <a:gd name="connsiteY1" fmla="*/ 0 h 510486"/>
                    <a:gd name="connsiteX2" fmla="*/ 245299 w 245298"/>
                    <a:gd name="connsiteY2" fmla="*/ 510486 h 510486"/>
                    <a:gd name="connsiteX3" fmla="*/ 0 w 245298"/>
                    <a:gd name="connsiteY3" fmla="*/ 510486 h 51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04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0486"/>
                      </a:lnTo>
                      <a:lnTo>
                        <a:pt x="0" y="51048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0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4555322"/>
                <a:ext cx="245298" cy="503193"/>
                <a:chOff x="9719125" y="4555322"/>
                <a:chExt cx="245298" cy="503193"/>
              </a:xfrm>
              <a:solidFill>
                <a:srgbClr val="000000"/>
              </a:solidFill>
            </p:grpSpPr>
            <p:sp>
              <p:nvSpPr>
                <p:cNvPr id="3604" name="자유형: 도형 3603">
                  <a:extLst>
                    <a:ext uri="{FF2B5EF4-FFF2-40B4-BE49-F238E27FC236}">
                      <a16:creationId xmlns:a16="http://schemas.microsoft.com/office/drawing/2014/main" id="{77171547-A750-4827-9A67-D37AC890AA78}"/>
                    </a:ext>
                  </a:extLst>
                </p:cNvPr>
                <p:cNvSpPr/>
                <p:nvPr/>
              </p:nvSpPr>
              <p:spPr>
                <a:xfrm>
                  <a:off x="9719125" y="4555322"/>
                  <a:ext cx="245298" cy="503193"/>
                </a:xfrm>
                <a:custGeom>
                  <a:avLst/>
                  <a:gdLst>
                    <a:gd name="connsiteX0" fmla="*/ 0 w 245298"/>
                    <a:gd name="connsiteY0" fmla="*/ 0 h 503193"/>
                    <a:gd name="connsiteX1" fmla="*/ 245299 w 245298"/>
                    <a:gd name="connsiteY1" fmla="*/ 0 h 503193"/>
                    <a:gd name="connsiteX2" fmla="*/ 245299 w 245298"/>
                    <a:gd name="connsiteY2" fmla="*/ 503193 h 503193"/>
                    <a:gd name="connsiteX3" fmla="*/ 0 w 245298"/>
                    <a:gd name="connsiteY3" fmla="*/ 503193 h 50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31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3193"/>
                      </a:lnTo>
                      <a:lnTo>
                        <a:pt x="0" y="5031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5" name="자유형: 도형 3604">
                  <a:extLst>
                    <a:ext uri="{FF2B5EF4-FFF2-40B4-BE49-F238E27FC236}">
                      <a16:creationId xmlns:a16="http://schemas.microsoft.com/office/drawing/2014/main" id="{3834A9BE-C334-4CFE-910E-9AD1D9701C0B}"/>
                    </a:ext>
                  </a:extLst>
                </p:cNvPr>
                <p:cNvSpPr/>
                <p:nvPr/>
              </p:nvSpPr>
              <p:spPr>
                <a:xfrm>
                  <a:off x="9719125" y="4555322"/>
                  <a:ext cx="245298" cy="503193"/>
                </a:xfrm>
                <a:custGeom>
                  <a:avLst/>
                  <a:gdLst>
                    <a:gd name="connsiteX0" fmla="*/ 0 w 245298"/>
                    <a:gd name="connsiteY0" fmla="*/ 0 h 503193"/>
                    <a:gd name="connsiteX1" fmla="*/ 245299 w 245298"/>
                    <a:gd name="connsiteY1" fmla="*/ 0 h 503193"/>
                    <a:gd name="connsiteX2" fmla="*/ 245299 w 245298"/>
                    <a:gd name="connsiteY2" fmla="*/ 503193 h 503193"/>
                    <a:gd name="connsiteX3" fmla="*/ 0 w 245298"/>
                    <a:gd name="connsiteY3" fmla="*/ 503193 h 503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31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03193"/>
                      </a:lnTo>
                      <a:lnTo>
                        <a:pt x="0" y="50319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0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4516870"/>
                <a:ext cx="245298" cy="528386"/>
                <a:chOff x="10026080" y="4516870"/>
                <a:chExt cx="245298" cy="528386"/>
              </a:xfrm>
              <a:solidFill>
                <a:srgbClr val="000000"/>
              </a:solidFill>
            </p:grpSpPr>
            <p:sp>
              <p:nvSpPr>
                <p:cNvPr id="3607" name="자유형: 도형 3606">
                  <a:extLst>
                    <a:ext uri="{FF2B5EF4-FFF2-40B4-BE49-F238E27FC236}">
                      <a16:creationId xmlns:a16="http://schemas.microsoft.com/office/drawing/2014/main" id="{858C2CA1-86EA-494B-9A75-D217E738BAD9}"/>
                    </a:ext>
                  </a:extLst>
                </p:cNvPr>
                <p:cNvSpPr/>
                <p:nvPr/>
              </p:nvSpPr>
              <p:spPr>
                <a:xfrm>
                  <a:off x="10026080" y="4516870"/>
                  <a:ext cx="245298" cy="528386"/>
                </a:xfrm>
                <a:custGeom>
                  <a:avLst/>
                  <a:gdLst>
                    <a:gd name="connsiteX0" fmla="*/ 0 w 245298"/>
                    <a:gd name="connsiteY0" fmla="*/ 0 h 528386"/>
                    <a:gd name="connsiteX1" fmla="*/ 245299 w 245298"/>
                    <a:gd name="connsiteY1" fmla="*/ 0 h 528386"/>
                    <a:gd name="connsiteX2" fmla="*/ 245299 w 245298"/>
                    <a:gd name="connsiteY2" fmla="*/ 528386 h 528386"/>
                    <a:gd name="connsiteX3" fmla="*/ 0 w 245298"/>
                    <a:gd name="connsiteY3" fmla="*/ 528386 h 528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83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8386"/>
                      </a:lnTo>
                      <a:lnTo>
                        <a:pt x="0" y="5283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8" name="자유형: 도형 3607">
                  <a:extLst>
                    <a:ext uri="{FF2B5EF4-FFF2-40B4-BE49-F238E27FC236}">
                      <a16:creationId xmlns:a16="http://schemas.microsoft.com/office/drawing/2014/main" id="{C292A895-BA20-423B-8B87-3CFBE900CC17}"/>
                    </a:ext>
                  </a:extLst>
                </p:cNvPr>
                <p:cNvSpPr/>
                <p:nvPr/>
              </p:nvSpPr>
              <p:spPr>
                <a:xfrm>
                  <a:off x="10026080" y="4516870"/>
                  <a:ext cx="245298" cy="528386"/>
                </a:xfrm>
                <a:custGeom>
                  <a:avLst/>
                  <a:gdLst>
                    <a:gd name="connsiteX0" fmla="*/ 0 w 245298"/>
                    <a:gd name="connsiteY0" fmla="*/ 0 h 528386"/>
                    <a:gd name="connsiteX1" fmla="*/ 245299 w 245298"/>
                    <a:gd name="connsiteY1" fmla="*/ 0 h 528386"/>
                    <a:gd name="connsiteX2" fmla="*/ 245299 w 245298"/>
                    <a:gd name="connsiteY2" fmla="*/ 528386 h 528386"/>
                    <a:gd name="connsiteX3" fmla="*/ 0 w 245298"/>
                    <a:gd name="connsiteY3" fmla="*/ 528386 h 528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283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28386"/>
                      </a:lnTo>
                      <a:lnTo>
                        <a:pt x="0" y="52838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0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4443280"/>
                <a:ext cx="245298" cy="567501"/>
                <a:chOff x="10333034" y="4443280"/>
                <a:chExt cx="245298" cy="567501"/>
              </a:xfrm>
              <a:solidFill>
                <a:srgbClr val="000000"/>
              </a:solidFill>
            </p:grpSpPr>
            <p:sp>
              <p:nvSpPr>
                <p:cNvPr id="3610" name="자유형: 도형 3609">
                  <a:extLst>
                    <a:ext uri="{FF2B5EF4-FFF2-40B4-BE49-F238E27FC236}">
                      <a16:creationId xmlns:a16="http://schemas.microsoft.com/office/drawing/2014/main" id="{57CC25A8-3386-4B70-9212-DB4A2A730387}"/>
                    </a:ext>
                  </a:extLst>
                </p:cNvPr>
                <p:cNvSpPr/>
                <p:nvPr/>
              </p:nvSpPr>
              <p:spPr>
                <a:xfrm>
                  <a:off x="10333034" y="4443280"/>
                  <a:ext cx="245298" cy="567501"/>
                </a:xfrm>
                <a:custGeom>
                  <a:avLst/>
                  <a:gdLst>
                    <a:gd name="connsiteX0" fmla="*/ 0 w 245298"/>
                    <a:gd name="connsiteY0" fmla="*/ 0 h 567501"/>
                    <a:gd name="connsiteX1" fmla="*/ 245298 w 245298"/>
                    <a:gd name="connsiteY1" fmla="*/ 0 h 567501"/>
                    <a:gd name="connsiteX2" fmla="*/ 245298 w 245298"/>
                    <a:gd name="connsiteY2" fmla="*/ 567501 h 567501"/>
                    <a:gd name="connsiteX3" fmla="*/ 0 w 245298"/>
                    <a:gd name="connsiteY3" fmla="*/ 567501 h 567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75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67501"/>
                      </a:lnTo>
                      <a:lnTo>
                        <a:pt x="0" y="5675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11" name="자유형: 도형 3610">
                  <a:extLst>
                    <a:ext uri="{FF2B5EF4-FFF2-40B4-BE49-F238E27FC236}">
                      <a16:creationId xmlns:a16="http://schemas.microsoft.com/office/drawing/2014/main" id="{46FDC48B-5F30-4F8E-945D-B9AC8A8CD5B0}"/>
                    </a:ext>
                  </a:extLst>
                </p:cNvPr>
                <p:cNvSpPr/>
                <p:nvPr/>
              </p:nvSpPr>
              <p:spPr>
                <a:xfrm>
                  <a:off x="10333034" y="4443280"/>
                  <a:ext cx="245298" cy="567501"/>
                </a:xfrm>
                <a:custGeom>
                  <a:avLst/>
                  <a:gdLst>
                    <a:gd name="connsiteX0" fmla="*/ 0 w 245298"/>
                    <a:gd name="connsiteY0" fmla="*/ 0 h 567501"/>
                    <a:gd name="connsiteX1" fmla="*/ 245298 w 245298"/>
                    <a:gd name="connsiteY1" fmla="*/ 0 h 567501"/>
                    <a:gd name="connsiteX2" fmla="*/ 245298 w 245298"/>
                    <a:gd name="connsiteY2" fmla="*/ 567501 h 567501"/>
                    <a:gd name="connsiteX3" fmla="*/ 0 w 245298"/>
                    <a:gd name="connsiteY3" fmla="*/ 567501 h 567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7501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67501"/>
                      </a:lnTo>
                      <a:lnTo>
                        <a:pt x="0" y="567501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1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4532781"/>
                <a:ext cx="245298" cy="519767"/>
                <a:chOff x="10639326" y="4532781"/>
                <a:chExt cx="245298" cy="519767"/>
              </a:xfrm>
              <a:solidFill>
                <a:srgbClr val="000000"/>
              </a:solidFill>
            </p:grpSpPr>
            <p:sp>
              <p:nvSpPr>
                <p:cNvPr id="3613" name="자유형: 도형 3612">
                  <a:extLst>
                    <a:ext uri="{FF2B5EF4-FFF2-40B4-BE49-F238E27FC236}">
                      <a16:creationId xmlns:a16="http://schemas.microsoft.com/office/drawing/2014/main" id="{90A428B9-E7BF-41D6-8AEB-AD6469651BD9}"/>
                    </a:ext>
                  </a:extLst>
                </p:cNvPr>
                <p:cNvSpPr/>
                <p:nvPr/>
              </p:nvSpPr>
              <p:spPr>
                <a:xfrm>
                  <a:off x="10639326" y="4532781"/>
                  <a:ext cx="245298" cy="519767"/>
                </a:xfrm>
                <a:custGeom>
                  <a:avLst/>
                  <a:gdLst>
                    <a:gd name="connsiteX0" fmla="*/ 0 w 245298"/>
                    <a:gd name="connsiteY0" fmla="*/ 0 h 519767"/>
                    <a:gd name="connsiteX1" fmla="*/ 245299 w 245298"/>
                    <a:gd name="connsiteY1" fmla="*/ 0 h 519767"/>
                    <a:gd name="connsiteX2" fmla="*/ 245299 w 245298"/>
                    <a:gd name="connsiteY2" fmla="*/ 519768 h 519767"/>
                    <a:gd name="connsiteX3" fmla="*/ 0 w 245298"/>
                    <a:gd name="connsiteY3" fmla="*/ 519768 h 519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97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9768"/>
                      </a:lnTo>
                      <a:lnTo>
                        <a:pt x="0" y="51976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14" name="자유형: 도형 3613">
                  <a:extLst>
                    <a:ext uri="{FF2B5EF4-FFF2-40B4-BE49-F238E27FC236}">
                      <a16:creationId xmlns:a16="http://schemas.microsoft.com/office/drawing/2014/main" id="{49EB7F58-1B90-4ADF-A41E-4AB75E70B376}"/>
                    </a:ext>
                  </a:extLst>
                </p:cNvPr>
                <p:cNvSpPr/>
                <p:nvPr/>
              </p:nvSpPr>
              <p:spPr>
                <a:xfrm>
                  <a:off x="10639326" y="4532781"/>
                  <a:ext cx="245298" cy="519767"/>
                </a:xfrm>
                <a:custGeom>
                  <a:avLst/>
                  <a:gdLst>
                    <a:gd name="connsiteX0" fmla="*/ 0 w 245298"/>
                    <a:gd name="connsiteY0" fmla="*/ 0 h 519767"/>
                    <a:gd name="connsiteX1" fmla="*/ 245299 w 245298"/>
                    <a:gd name="connsiteY1" fmla="*/ 0 h 519767"/>
                    <a:gd name="connsiteX2" fmla="*/ 245299 w 245298"/>
                    <a:gd name="connsiteY2" fmla="*/ 519768 h 519767"/>
                    <a:gd name="connsiteX3" fmla="*/ 0 w 245298"/>
                    <a:gd name="connsiteY3" fmla="*/ 519768 h 519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1976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19768"/>
                      </a:lnTo>
                      <a:lnTo>
                        <a:pt x="0" y="519768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1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4558637"/>
                <a:ext cx="245298" cy="507834"/>
                <a:chOff x="10946281" y="4558637"/>
                <a:chExt cx="245298" cy="507834"/>
              </a:xfrm>
              <a:solidFill>
                <a:srgbClr val="000000"/>
              </a:solidFill>
            </p:grpSpPr>
            <p:sp>
              <p:nvSpPr>
                <p:cNvPr id="3616" name="자유형: 도형 3615">
                  <a:extLst>
                    <a:ext uri="{FF2B5EF4-FFF2-40B4-BE49-F238E27FC236}">
                      <a16:creationId xmlns:a16="http://schemas.microsoft.com/office/drawing/2014/main" id="{ABE000B6-9AA1-4EBD-815B-9AAAD0EF8A00}"/>
                    </a:ext>
                  </a:extLst>
                </p:cNvPr>
                <p:cNvSpPr/>
                <p:nvPr/>
              </p:nvSpPr>
              <p:spPr>
                <a:xfrm>
                  <a:off x="10946281" y="4558637"/>
                  <a:ext cx="245298" cy="507834"/>
                </a:xfrm>
                <a:custGeom>
                  <a:avLst/>
                  <a:gdLst>
                    <a:gd name="connsiteX0" fmla="*/ 0 w 245298"/>
                    <a:gd name="connsiteY0" fmla="*/ 0 h 507834"/>
                    <a:gd name="connsiteX1" fmla="*/ 245298 w 245298"/>
                    <a:gd name="connsiteY1" fmla="*/ 0 h 507834"/>
                    <a:gd name="connsiteX2" fmla="*/ 245298 w 245298"/>
                    <a:gd name="connsiteY2" fmla="*/ 507834 h 507834"/>
                    <a:gd name="connsiteX3" fmla="*/ 0 w 245298"/>
                    <a:gd name="connsiteY3" fmla="*/ 507834 h 507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83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07834"/>
                      </a:lnTo>
                      <a:lnTo>
                        <a:pt x="0" y="50783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17" name="자유형: 도형 3616">
                  <a:extLst>
                    <a:ext uri="{FF2B5EF4-FFF2-40B4-BE49-F238E27FC236}">
                      <a16:creationId xmlns:a16="http://schemas.microsoft.com/office/drawing/2014/main" id="{A7DB8CA8-2FDB-4C75-9C89-54F66FD6A00A}"/>
                    </a:ext>
                  </a:extLst>
                </p:cNvPr>
                <p:cNvSpPr/>
                <p:nvPr/>
              </p:nvSpPr>
              <p:spPr>
                <a:xfrm>
                  <a:off x="10946281" y="4558637"/>
                  <a:ext cx="245298" cy="507834"/>
                </a:xfrm>
                <a:custGeom>
                  <a:avLst/>
                  <a:gdLst>
                    <a:gd name="connsiteX0" fmla="*/ 0 w 245298"/>
                    <a:gd name="connsiteY0" fmla="*/ 0 h 507834"/>
                    <a:gd name="connsiteX1" fmla="*/ 245298 w 245298"/>
                    <a:gd name="connsiteY1" fmla="*/ 0 h 507834"/>
                    <a:gd name="connsiteX2" fmla="*/ 245298 w 245298"/>
                    <a:gd name="connsiteY2" fmla="*/ 507834 h 507834"/>
                    <a:gd name="connsiteX3" fmla="*/ 0 w 245298"/>
                    <a:gd name="connsiteY3" fmla="*/ 507834 h 507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0783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07834"/>
                      </a:lnTo>
                      <a:lnTo>
                        <a:pt x="0" y="507834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1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4581841"/>
                <a:ext cx="245298" cy="478663"/>
                <a:chOff x="11252572" y="4581841"/>
                <a:chExt cx="245298" cy="478663"/>
              </a:xfrm>
              <a:solidFill>
                <a:srgbClr val="000000"/>
              </a:solidFill>
            </p:grpSpPr>
            <p:sp>
              <p:nvSpPr>
                <p:cNvPr id="3619" name="자유형: 도형 3618">
                  <a:extLst>
                    <a:ext uri="{FF2B5EF4-FFF2-40B4-BE49-F238E27FC236}">
                      <a16:creationId xmlns:a16="http://schemas.microsoft.com/office/drawing/2014/main" id="{B9BB1489-173B-4C18-9861-A786652EAD2E}"/>
                    </a:ext>
                  </a:extLst>
                </p:cNvPr>
                <p:cNvSpPr/>
                <p:nvPr/>
              </p:nvSpPr>
              <p:spPr>
                <a:xfrm>
                  <a:off x="11252572" y="4581841"/>
                  <a:ext cx="245298" cy="478663"/>
                </a:xfrm>
                <a:custGeom>
                  <a:avLst/>
                  <a:gdLst>
                    <a:gd name="connsiteX0" fmla="*/ 0 w 245298"/>
                    <a:gd name="connsiteY0" fmla="*/ 0 h 478663"/>
                    <a:gd name="connsiteX1" fmla="*/ 245299 w 245298"/>
                    <a:gd name="connsiteY1" fmla="*/ 0 h 478663"/>
                    <a:gd name="connsiteX2" fmla="*/ 245299 w 245298"/>
                    <a:gd name="connsiteY2" fmla="*/ 478663 h 478663"/>
                    <a:gd name="connsiteX3" fmla="*/ 0 w 245298"/>
                    <a:gd name="connsiteY3" fmla="*/ 478663 h 47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86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78663"/>
                      </a:lnTo>
                      <a:lnTo>
                        <a:pt x="0" y="47866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20" name="자유형: 도형 3619">
                  <a:extLst>
                    <a:ext uri="{FF2B5EF4-FFF2-40B4-BE49-F238E27FC236}">
                      <a16:creationId xmlns:a16="http://schemas.microsoft.com/office/drawing/2014/main" id="{6E34DAEB-4CE2-4610-B9BF-43AF5F41B917}"/>
                    </a:ext>
                  </a:extLst>
                </p:cNvPr>
                <p:cNvSpPr/>
                <p:nvPr/>
              </p:nvSpPr>
              <p:spPr>
                <a:xfrm>
                  <a:off x="11252572" y="4581841"/>
                  <a:ext cx="245298" cy="478663"/>
                </a:xfrm>
                <a:custGeom>
                  <a:avLst/>
                  <a:gdLst>
                    <a:gd name="connsiteX0" fmla="*/ 0 w 245298"/>
                    <a:gd name="connsiteY0" fmla="*/ 0 h 478663"/>
                    <a:gd name="connsiteX1" fmla="*/ 245299 w 245298"/>
                    <a:gd name="connsiteY1" fmla="*/ 0 h 478663"/>
                    <a:gd name="connsiteX2" fmla="*/ 245299 w 245298"/>
                    <a:gd name="connsiteY2" fmla="*/ 478663 h 478663"/>
                    <a:gd name="connsiteX3" fmla="*/ 0 w 245298"/>
                    <a:gd name="connsiteY3" fmla="*/ 478663 h 47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86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78663"/>
                      </a:lnTo>
                      <a:lnTo>
                        <a:pt x="0" y="478663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2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4571896"/>
                <a:ext cx="245298" cy="499215"/>
                <a:chOff x="11559527" y="4571896"/>
                <a:chExt cx="245298" cy="499215"/>
              </a:xfrm>
              <a:solidFill>
                <a:srgbClr val="000000"/>
              </a:solidFill>
            </p:grpSpPr>
            <p:sp>
              <p:nvSpPr>
                <p:cNvPr id="3622" name="자유형: 도형 3621">
                  <a:extLst>
                    <a:ext uri="{FF2B5EF4-FFF2-40B4-BE49-F238E27FC236}">
                      <a16:creationId xmlns:a16="http://schemas.microsoft.com/office/drawing/2014/main" id="{8D8D6E8B-9962-4705-9E63-595E1695EE28}"/>
                    </a:ext>
                  </a:extLst>
                </p:cNvPr>
                <p:cNvSpPr/>
                <p:nvPr/>
              </p:nvSpPr>
              <p:spPr>
                <a:xfrm>
                  <a:off x="11559527" y="4571896"/>
                  <a:ext cx="245298" cy="499215"/>
                </a:xfrm>
                <a:custGeom>
                  <a:avLst/>
                  <a:gdLst>
                    <a:gd name="connsiteX0" fmla="*/ 0 w 245298"/>
                    <a:gd name="connsiteY0" fmla="*/ 0 h 499215"/>
                    <a:gd name="connsiteX1" fmla="*/ 245298 w 245298"/>
                    <a:gd name="connsiteY1" fmla="*/ 0 h 499215"/>
                    <a:gd name="connsiteX2" fmla="*/ 245298 w 245298"/>
                    <a:gd name="connsiteY2" fmla="*/ 499216 h 499215"/>
                    <a:gd name="connsiteX3" fmla="*/ 0 w 245298"/>
                    <a:gd name="connsiteY3" fmla="*/ 499216 h 49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2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216"/>
                      </a:lnTo>
                      <a:lnTo>
                        <a:pt x="0" y="4992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23" name="자유형: 도형 3622">
                  <a:extLst>
                    <a:ext uri="{FF2B5EF4-FFF2-40B4-BE49-F238E27FC236}">
                      <a16:creationId xmlns:a16="http://schemas.microsoft.com/office/drawing/2014/main" id="{6ADEDFD7-8A0E-4E2A-9C95-3D7CC925633D}"/>
                    </a:ext>
                  </a:extLst>
                </p:cNvPr>
                <p:cNvSpPr/>
                <p:nvPr/>
              </p:nvSpPr>
              <p:spPr>
                <a:xfrm>
                  <a:off x="11559527" y="4571896"/>
                  <a:ext cx="245298" cy="499215"/>
                </a:xfrm>
                <a:custGeom>
                  <a:avLst/>
                  <a:gdLst>
                    <a:gd name="connsiteX0" fmla="*/ 0 w 245298"/>
                    <a:gd name="connsiteY0" fmla="*/ 0 h 499215"/>
                    <a:gd name="connsiteX1" fmla="*/ 245298 w 245298"/>
                    <a:gd name="connsiteY1" fmla="*/ 0 h 499215"/>
                    <a:gd name="connsiteX2" fmla="*/ 245298 w 245298"/>
                    <a:gd name="connsiteY2" fmla="*/ 499216 h 499215"/>
                    <a:gd name="connsiteX3" fmla="*/ 0 w 245298"/>
                    <a:gd name="connsiteY3" fmla="*/ 499216 h 49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92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99216"/>
                      </a:lnTo>
                      <a:lnTo>
                        <a:pt x="0" y="499216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2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4516207"/>
                <a:ext cx="245298" cy="535678"/>
                <a:chOff x="11865819" y="4516207"/>
                <a:chExt cx="245298" cy="535678"/>
              </a:xfrm>
              <a:solidFill>
                <a:srgbClr val="000000"/>
              </a:solidFill>
            </p:grpSpPr>
            <p:sp>
              <p:nvSpPr>
                <p:cNvPr id="3625" name="자유형: 도형 3624">
                  <a:extLst>
                    <a:ext uri="{FF2B5EF4-FFF2-40B4-BE49-F238E27FC236}">
                      <a16:creationId xmlns:a16="http://schemas.microsoft.com/office/drawing/2014/main" id="{79AAE939-D340-40B7-8C47-0FA24C98887B}"/>
                    </a:ext>
                  </a:extLst>
                </p:cNvPr>
                <p:cNvSpPr/>
                <p:nvPr/>
              </p:nvSpPr>
              <p:spPr>
                <a:xfrm>
                  <a:off x="11865819" y="4516207"/>
                  <a:ext cx="245298" cy="535678"/>
                </a:xfrm>
                <a:custGeom>
                  <a:avLst/>
                  <a:gdLst>
                    <a:gd name="connsiteX0" fmla="*/ 0 w 245298"/>
                    <a:gd name="connsiteY0" fmla="*/ 0 h 535678"/>
                    <a:gd name="connsiteX1" fmla="*/ 245299 w 245298"/>
                    <a:gd name="connsiteY1" fmla="*/ 0 h 535678"/>
                    <a:gd name="connsiteX2" fmla="*/ 245299 w 245298"/>
                    <a:gd name="connsiteY2" fmla="*/ 535679 h 535678"/>
                    <a:gd name="connsiteX3" fmla="*/ 0 w 245298"/>
                    <a:gd name="connsiteY3" fmla="*/ 535679 h 535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5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5679"/>
                      </a:lnTo>
                      <a:lnTo>
                        <a:pt x="0" y="5356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26" name="자유형: 도형 3625">
                  <a:extLst>
                    <a:ext uri="{FF2B5EF4-FFF2-40B4-BE49-F238E27FC236}">
                      <a16:creationId xmlns:a16="http://schemas.microsoft.com/office/drawing/2014/main" id="{10FB6A84-E9AD-4E41-86FC-3AD5B088E8DC}"/>
                    </a:ext>
                  </a:extLst>
                </p:cNvPr>
                <p:cNvSpPr/>
                <p:nvPr/>
              </p:nvSpPr>
              <p:spPr>
                <a:xfrm>
                  <a:off x="11865819" y="4516207"/>
                  <a:ext cx="245298" cy="535678"/>
                </a:xfrm>
                <a:custGeom>
                  <a:avLst/>
                  <a:gdLst>
                    <a:gd name="connsiteX0" fmla="*/ 0 w 245298"/>
                    <a:gd name="connsiteY0" fmla="*/ 0 h 535678"/>
                    <a:gd name="connsiteX1" fmla="*/ 245299 w 245298"/>
                    <a:gd name="connsiteY1" fmla="*/ 0 h 535678"/>
                    <a:gd name="connsiteX2" fmla="*/ 245299 w 245298"/>
                    <a:gd name="connsiteY2" fmla="*/ 535679 h 535678"/>
                    <a:gd name="connsiteX3" fmla="*/ 0 w 245298"/>
                    <a:gd name="connsiteY3" fmla="*/ 535679 h 535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35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35679"/>
                      </a:lnTo>
                      <a:lnTo>
                        <a:pt x="0" y="535679"/>
                      </a:lnTo>
                      <a:close/>
                    </a:path>
                  </a:pathLst>
                </a:custGeom>
                <a:solidFill>
                  <a:srgbClr val="FCB414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2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4569244"/>
                <a:ext cx="245298" cy="121323"/>
                <a:chOff x="6652893" y="4569244"/>
                <a:chExt cx="245298" cy="121323"/>
              </a:xfrm>
              <a:solidFill>
                <a:srgbClr val="000000"/>
              </a:solidFill>
            </p:grpSpPr>
            <p:sp>
              <p:nvSpPr>
                <p:cNvPr id="3628" name="자유형: 도형 3627">
                  <a:extLst>
                    <a:ext uri="{FF2B5EF4-FFF2-40B4-BE49-F238E27FC236}">
                      <a16:creationId xmlns:a16="http://schemas.microsoft.com/office/drawing/2014/main" id="{956ECCEA-EB4B-4E45-8D15-C31B410D89F3}"/>
                    </a:ext>
                  </a:extLst>
                </p:cNvPr>
                <p:cNvSpPr/>
                <p:nvPr/>
              </p:nvSpPr>
              <p:spPr>
                <a:xfrm>
                  <a:off x="6652893" y="4569244"/>
                  <a:ext cx="245298" cy="121323"/>
                </a:xfrm>
                <a:custGeom>
                  <a:avLst/>
                  <a:gdLst>
                    <a:gd name="connsiteX0" fmla="*/ 0 w 245298"/>
                    <a:gd name="connsiteY0" fmla="*/ 0 h 121323"/>
                    <a:gd name="connsiteX1" fmla="*/ 245299 w 245298"/>
                    <a:gd name="connsiteY1" fmla="*/ 0 h 121323"/>
                    <a:gd name="connsiteX2" fmla="*/ 245299 w 245298"/>
                    <a:gd name="connsiteY2" fmla="*/ 121323 h 121323"/>
                    <a:gd name="connsiteX3" fmla="*/ 0 w 245298"/>
                    <a:gd name="connsiteY3" fmla="*/ 121323 h 121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3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323"/>
                      </a:lnTo>
                      <a:lnTo>
                        <a:pt x="0" y="1213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29" name="자유형: 도형 3628">
                  <a:extLst>
                    <a:ext uri="{FF2B5EF4-FFF2-40B4-BE49-F238E27FC236}">
                      <a16:creationId xmlns:a16="http://schemas.microsoft.com/office/drawing/2014/main" id="{505F1627-FDDD-4FC5-822B-D6B93B9C1CBA}"/>
                    </a:ext>
                  </a:extLst>
                </p:cNvPr>
                <p:cNvSpPr/>
                <p:nvPr/>
              </p:nvSpPr>
              <p:spPr>
                <a:xfrm>
                  <a:off x="6652893" y="4569244"/>
                  <a:ext cx="245298" cy="121323"/>
                </a:xfrm>
                <a:custGeom>
                  <a:avLst/>
                  <a:gdLst>
                    <a:gd name="connsiteX0" fmla="*/ 0 w 245298"/>
                    <a:gd name="connsiteY0" fmla="*/ 0 h 121323"/>
                    <a:gd name="connsiteX1" fmla="*/ 245299 w 245298"/>
                    <a:gd name="connsiteY1" fmla="*/ 0 h 121323"/>
                    <a:gd name="connsiteX2" fmla="*/ 245299 w 245298"/>
                    <a:gd name="connsiteY2" fmla="*/ 121323 h 121323"/>
                    <a:gd name="connsiteX3" fmla="*/ 0 w 245298"/>
                    <a:gd name="connsiteY3" fmla="*/ 121323 h 121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3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323"/>
                      </a:lnTo>
                      <a:lnTo>
                        <a:pt x="0" y="121323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3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4577200"/>
                <a:ext cx="245298" cy="115356"/>
                <a:chOff x="6959185" y="4577200"/>
                <a:chExt cx="245298" cy="115356"/>
              </a:xfrm>
              <a:solidFill>
                <a:srgbClr val="000000"/>
              </a:solidFill>
            </p:grpSpPr>
            <p:sp>
              <p:nvSpPr>
                <p:cNvPr id="3631" name="자유형: 도형 3630">
                  <a:extLst>
                    <a:ext uri="{FF2B5EF4-FFF2-40B4-BE49-F238E27FC236}">
                      <a16:creationId xmlns:a16="http://schemas.microsoft.com/office/drawing/2014/main" id="{36FE439D-FD46-4A13-8EC1-78A65BB021C1}"/>
                    </a:ext>
                  </a:extLst>
                </p:cNvPr>
                <p:cNvSpPr/>
                <p:nvPr/>
              </p:nvSpPr>
              <p:spPr>
                <a:xfrm>
                  <a:off x="6959185" y="4577200"/>
                  <a:ext cx="245298" cy="115356"/>
                </a:xfrm>
                <a:custGeom>
                  <a:avLst/>
                  <a:gdLst>
                    <a:gd name="connsiteX0" fmla="*/ 0 w 245298"/>
                    <a:gd name="connsiteY0" fmla="*/ 0 h 115356"/>
                    <a:gd name="connsiteX1" fmla="*/ 245298 w 245298"/>
                    <a:gd name="connsiteY1" fmla="*/ 0 h 115356"/>
                    <a:gd name="connsiteX2" fmla="*/ 245298 w 245298"/>
                    <a:gd name="connsiteY2" fmla="*/ 115357 h 115356"/>
                    <a:gd name="connsiteX3" fmla="*/ 0 w 245298"/>
                    <a:gd name="connsiteY3" fmla="*/ 115357 h 115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535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5357"/>
                      </a:lnTo>
                      <a:lnTo>
                        <a:pt x="0" y="11535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32" name="자유형: 도형 3631">
                  <a:extLst>
                    <a:ext uri="{FF2B5EF4-FFF2-40B4-BE49-F238E27FC236}">
                      <a16:creationId xmlns:a16="http://schemas.microsoft.com/office/drawing/2014/main" id="{26D9D67A-BB59-47C0-9DC9-F2CA4450444A}"/>
                    </a:ext>
                  </a:extLst>
                </p:cNvPr>
                <p:cNvSpPr/>
                <p:nvPr/>
              </p:nvSpPr>
              <p:spPr>
                <a:xfrm>
                  <a:off x="6959185" y="4577200"/>
                  <a:ext cx="245298" cy="115356"/>
                </a:xfrm>
                <a:custGeom>
                  <a:avLst/>
                  <a:gdLst>
                    <a:gd name="connsiteX0" fmla="*/ 0 w 245298"/>
                    <a:gd name="connsiteY0" fmla="*/ 0 h 115356"/>
                    <a:gd name="connsiteX1" fmla="*/ 245298 w 245298"/>
                    <a:gd name="connsiteY1" fmla="*/ 0 h 115356"/>
                    <a:gd name="connsiteX2" fmla="*/ 245298 w 245298"/>
                    <a:gd name="connsiteY2" fmla="*/ 115357 h 115356"/>
                    <a:gd name="connsiteX3" fmla="*/ 0 w 245298"/>
                    <a:gd name="connsiteY3" fmla="*/ 115357 h 115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5356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5357"/>
                      </a:lnTo>
                      <a:lnTo>
                        <a:pt x="0" y="115357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3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4646812"/>
                <a:ext cx="245298" cy="102760"/>
                <a:chOff x="7266140" y="4646812"/>
                <a:chExt cx="245298" cy="102760"/>
              </a:xfrm>
              <a:solidFill>
                <a:srgbClr val="000000"/>
              </a:solidFill>
            </p:grpSpPr>
            <p:sp>
              <p:nvSpPr>
                <p:cNvPr id="3634" name="자유형: 도형 3633">
                  <a:extLst>
                    <a:ext uri="{FF2B5EF4-FFF2-40B4-BE49-F238E27FC236}">
                      <a16:creationId xmlns:a16="http://schemas.microsoft.com/office/drawing/2014/main" id="{F6F2A61B-2376-4D88-BD1D-3EDD2575C519}"/>
                    </a:ext>
                  </a:extLst>
                </p:cNvPr>
                <p:cNvSpPr/>
                <p:nvPr/>
              </p:nvSpPr>
              <p:spPr>
                <a:xfrm>
                  <a:off x="7266140" y="4646812"/>
                  <a:ext cx="245298" cy="102760"/>
                </a:xfrm>
                <a:custGeom>
                  <a:avLst/>
                  <a:gdLst>
                    <a:gd name="connsiteX0" fmla="*/ 0 w 245298"/>
                    <a:gd name="connsiteY0" fmla="*/ 0 h 102760"/>
                    <a:gd name="connsiteX1" fmla="*/ 245299 w 245298"/>
                    <a:gd name="connsiteY1" fmla="*/ 0 h 102760"/>
                    <a:gd name="connsiteX2" fmla="*/ 245299 w 245298"/>
                    <a:gd name="connsiteY2" fmla="*/ 102760 h 102760"/>
                    <a:gd name="connsiteX3" fmla="*/ 0 w 245298"/>
                    <a:gd name="connsiteY3" fmla="*/ 102760 h 10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7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2760"/>
                      </a:lnTo>
                      <a:lnTo>
                        <a:pt x="0" y="1027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35" name="자유형: 도형 3634">
                  <a:extLst>
                    <a:ext uri="{FF2B5EF4-FFF2-40B4-BE49-F238E27FC236}">
                      <a16:creationId xmlns:a16="http://schemas.microsoft.com/office/drawing/2014/main" id="{37A18A98-812B-4BE9-BB36-86162DC9F64D}"/>
                    </a:ext>
                  </a:extLst>
                </p:cNvPr>
                <p:cNvSpPr/>
                <p:nvPr/>
              </p:nvSpPr>
              <p:spPr>
                <a:xfrm>
                  <a:off x="7266140" y="4646812"/>
                  <a:ext cx="245298" cy="102760"/>
                </a:xfrm>
                <a:custGeom>
                  <a:avLst/>
                  <a:gdLst>
                    <a:gd name="connsiteX0" fmla="*/ 0 w 245298"/>
                    <a:gd name="connsiteY0" fmla="*/ 0 h 102760"/>
                    <a:gd name="connsiteX1" fmla="*/ 245299 w 245298"/>
                    <a:gd name="connsiteY1" fmla="*/ 0 h 102760"/>
                    <a:gd name="connsiteX2" fmla="*/ 245299 w 245298"/>
                    <a:gd name="connsiteY2" fmla="*/ 102760 h 102760"/>
                    <a:gd name="connsiteX3" fmla="*/ 0 w 245298"/>
                    <a:gd name="connsiteY3" fmla="*/ 102760 h 10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7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2760"/>
                      </a:lnTo>
                      <a:lnTo>
                        <a:pt x="0" y="102760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3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4627586"/>
                <a:ext cx="245298" cy="102760"/>
                <a:chOff x="7573094" y="4627586"/>
                <a:chExt cx="245298" cy="102760"/>
              </a:xfrm>
              <a:solidFill>
                <a:srgbClr val="000000"/>
              </a:solidFill>
            </p:grpSpPr>
            <p:sp>
              <p:nvSpPr>
                <p:cNvPr id="3637" name="자유형: 도형 3636">
                  <a:extLst>
                    <a:ext uri="{FF2B5EF4-FFF2-40B4-BE49-F238E27FC236}">
                      <a16:creationId xmlns:a16="http://schemas.microsoft.com/office/drawing/2014/main" id="{A205F93F-7607-418F-A415-266D0EF68711}"/>
                    </a:ext>
                  </a:extLst>
                </p:cNvPr>
                <p:cNvSpPr/>
                <p:nvPr/>
              </p:nvSpPr>
              <p:spPr>
                <a:xfrm>
                  <a:off x="7573094" y="4627586"/>
                  <a:ext cx="245298" cy="102760"/>
                </a:xfrm>
                <a:custGeom>
                  <a:avLst/>
                  <a:gdLst>
                    <a:gd name="connsiteX0" fmla="*/ 0 w 245298"/>
                    <a:gd name="connsiteY0" fmla="*/ 0 h 102760"/>
                    <a:gd name="connsiteX1" fmla="*/ 245299 w 245298"/>
                    <a:gd name="connsiteY1" fmla="*/ 0 h 102760"/>
                    <a:gd name="connsiteX2" fmla="*/ 245299 w 245298"/>
                    <a:gd name="connsiteY2" fmla="*/ 102760 h 102760"/>
                    <a:gd name="connsiteX3" fmla="*/ 0 w 245298"/>
                    <a:gd name="connsiteY3" fmla="*/ 102760 h 10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7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2760"/>
                      </a:lnTo>
                      <a:lnTo>
                        <a:pt x="0" y="1027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38" name="자유형: 도형 3637">
                  <a:extLst>
                    <a:ext uri="{FF2B5EF4-FFF2-40B4-BE49-F238E27FC236}">
                      <a16:creationId xmlns:a16="http://schemas.microsoft.com/office/drawing/2014/main" id="{96A51BB8-AF9C-4587-A02A-704A3C162EFB}"/>
                    </a:ext>
                  </a:extLst>
                </p:cNvPr>
                <p:cNvSpPr/>
                <p:nvPr/>
              </p:nvSpPr>
              <p:spPr>
                <a:xfrm>
                  <a:off x="7573094" y="4627586"/>
                  <a:ext cx="245298" cy="102760"/>
                </a:xfrm>
                <a:custGeom>
                  <a:avLst/>
                  <a:gdLst>
                    <a:gd name="connsiteX0" fmla="*/ 0 w 245298"/>
                    <a:gd name="connsiteY0" fmla="*/ 0 h 102760"/>
                    <a:gd name="connsiteX1" fmla="*/ 245299 w 245298"/>
                    <a:gd name="connsiteY1" fmla="*/ 0 h 102760"/>
                    <a:gd name="connsiteX2" fmla="*/ 245299 w 245298"/>
                    <a:gd name="connsiteY2" fmla="*/ 102760 h 102760"/>
                    <a:gd name="connsiteX3" fmla="*/ 0 w 245298"/>
                    <a:gd name="connsiteY3" fmla="*/ 102760 h 10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7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2760"/>
                      </a:lnTo>
                      <a:lnTo>
                        <a:pt x="0" y="102760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3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4616978"/>
                <a:ext cx="245298" cy="100108"/>
                <a:chOff x="7879386" y="4616978"/>
                <a:chExt cx="245298" cy="100108"/>
              </a:xfrm>
              <a:solidFill>
                <a:srgbClr val="000000"/>
              </a:solidFill>
            </p:grpSpPr>
            <p:sp>
              <p:nvSpPr>
                <p:cNvPr id="3640" name="자유형: 도형 3639">
                  <a:extLst>
                    <a:ext uri="{FF2B5EF4-FFF2-40B4-BE49-F238E27FC236}">
                      <a16:creationId xmlns:a16="http://schemas.microsoft.com/office/drawing/2014/main" id="{159306B3-2FD5-4C58-BFA0-81D7C97B14E2}"/>
                    </a:ext>
                  </a:extLst>
                </p:cNvPr>
                <p:cNvSpPr/>
                <p:nvPr/>
              </p:nvSpPr>
              <p:spPr>
                <a:xfrm>
                  <a:off x="7879386" y="4616978"/>
                  <a:ext cx="245298" cy="100108"/>
                </a:xfrm>
                <a:custGeom>
                  <a:avLst/>
                  <a:gdLst>
                    <a:gd name="connsiteX0" fmla="*/ 0 w 245298"/>
                    <a:gd name="connsiteY0" fmla="*/ 0 h 100108"/>
                    <a:gd name="connsiteX1" fmla="*/ 245299 w 245298"/>
                    <a:gd name="connsiteY1" fmla="*/ 0 h 100108"/>
                    <a:gd name="connsiteX2" fmla="*/ 245299 w 245298"/>
                    <a:gd name="connsiteY2" fmla="*/ 100108 h 100108"/>
                    <a:gd name="connsiteX3" fmla="*/ 0 w 245298"/>
                    <a:gd name="connsiteY3" fmla="*/ 100108 h 100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1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0108"/>
                      </a:lnTo>
                      <a:lnTo>
                        <a:pt x="0" y="10010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41" name="자유형: 도형 3640">
                  <a:extLst>
                    <a:ext uri="{FF2B5EF4-FFF2-40B4-BE49-F238E27FC236}">
                      <a16:creationId xmlns:a16="http://schemas.microsoft.com/office/drawing/2014/main" id="{C7FBEF2B-C7F8-4ECD-A4DD-69A5492727C7}"/>
                    </a:ext>
                  </a:extLst>
                </p:cNvPr>
                <p:cNvSpPr/>
                <p:nvPr/>
              </p:nvSpPr>
              <p:spPr>
                <a:xfrm>
                  <a:off x="7879386" y="4616978"/>
                  <a:ext cx="245298" cy="100108"/>
                </a:xfrm>
                <a:custGeom>
                  <a:avLst/>
                  <a:gdLst>
                    <a:gd name="connsiteX0" fmla="*/ 0 w 245298"/>
                    <a:gd name="connsiteY0" fmla="*/ 0 h 100108"/>
                    <a:gd name="connsiteX1" fmla="*/ 245299 w 245298"/>
                    <a:gd name="connsiteY1" fmla="*/ 0 h 100108"/>
                    <a:gd name="connsiteX2" fmla="*/ 245299 w 245298"/>
                    <a:gd name="connsiteY2" fmla="*/ 100108 h 100108"/>
                    <a:gd name="connsiteX3" fmla="*/ 0 w 245298"/>
                    <a:gd name="connsiteY3" fmla="*/ 100108 h 100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010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0108"/>
                      </a:lnTo>
                      <a:lnTo>
                        <a:pt x="0" y="10010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4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4574548"/>
                <a:ext cx="245298" cy="111378"/>
                <a:chOff x="8186341" y="4574548"/>
                <a:chExt cx="245298" cy="111378"/>
              </a:xfrm>
              <a:solidFill>
                <a:srgbClr val="000000"/>
              </a:solidFill>
            </p:grpSpPr>
            <p:sp>
              <p:nvSpPr>
                <p:cNvPr id="3643" name="자유형: 도형 3642">
                  <a:extLst>
                    <a:ext uri="{FF2B5EF4-FFF2-40B4-BE49-F238E27FC236}">
                      <a16:creationId xmlns:a16="http://schemas.microsoft.com/office/drawing/2014/main" id="{FA57BA38-9509-4D98-A49E-BE1C2ECF960A}"/>
                    </a:ext>
                  </a:extLst>
                </p:cNvPr>
                <p:cNvSpPr/>
                <p:nvPr/>
              </p:nvSpPr>
              <p:spPr>
                <a:xfrm>
                  <a:off x="8186341" y="4574548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44" name="자유형: 도형 3643">
                  <a:extLst>
                    <a:ext uri="{FF2B5EF4-FFF2-40B4-BE49-F238E27FC236}">
                      <a16:creationId xmlns:a16="http://schemas.microsoft.com/office/drawing/2014/main" id="{9D0C53D1-D1B4-4E07-BF9E-DDFF6F01CA07}"/>
                    </a:ext>
                  </a:extLst>
                </p:cNvPr>
                <p:cNvSpPr/>
                <p:nvPr/>
              </p:nvSpPr>
              <p:spPr>
                <a:xfrm>
                  <a:off x="8186341" y="4574548"/>
                  <a:ext cx="245298" cy="111378"/>
                </a:xfrm>
                <a:custGeom>
                  <a:avLst/>
                  <a:gdLst>
                    <a:gd name="connsiteX0" fmla="*/ 0 w 245298"/>
                    <a:gd name="connsiteY0" fmla="*/ 0 h 111378"/>
                    <a:gd name="connsiteX1" fmla="*/ 245299 w 245298"/>
                    <a:gd name="connsiteY1" fmla="*/ 0 h 111378"/>
                    <a:gd name="connsiteX2" fmla="*/ 245299 w 245298"/>
                    <a:gd name="connsiteY2" fmla="*/ 111379 h 111378"/>
                    <a:gd name="connsiteX3" fmla="*/ 0 w 245298"/>
                    <a:gd name="connsiteY3" fmla="*/ 111379 h 11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13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1379"/>
                      </a:lnTo>
                      <a:lnTo>
                        <a:pt x="0" y="111379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4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3910916"/>
                <a:ext cx="245298" cy="225409"/>
                <a:chOff x="8492632" y="3910916"/>
                <a:chExt cx="245298" cy="225409"/>
              </a:xfrm>
              <a:solidFill>
                <a:srgbClr val="000000"/>
              </a:solidFill>
            </p:grpSpPr>
            <p:sp>
              <p:nvSpPr>
                <p:cNvPr id="3646" name="자유형: 도형 3645">
                  <a:extLst>
                    <a:ext uri="{FF2B5EF4-FFF2-40B4-BE49-F238E27FC236}">
                      <a16:creationId xmlns:a16="http://schemas.microsoft.com/office/drawing/2014/main" id="{952F89D7-36CF-41ED-B27E-7A4808434ADF}"/>
                    </a:ext>
                  </a:extLst>
                </p:cNvPr>
                <p:cNvSpPr/>
                <p:nvPr/>
              </p:nvSpPr>
              <p:spPr>
                <a:xfrm>
                  <a:off x="8492632" y="3910916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10 h 225409"/>
                    <a:gd name="connsiteX3" fmla="*/ 0 w 245298"/>
                    <a:gd name="connsiteY3" fmla="*/ 225410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10"/>
                      </a:lnTo>
                      <a:lnTo>
                        <a:pt x="0" y="22541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47" name="자유형: 도형 3646">
                  <a:extLst>
                    <a:ext uri="{FF2B5EF4-FFF2-40B4-BE49-F238E27FC236}">
                      <a16:creationId xmlns:a16="http://schemas.microsoft.com/office/drawing/2014/main" id="{BB400A38-A2A4-45BD-B27D-DF8BE2D98A35}"/>
                    </a:ext>
                  </a:extLst>
                </p:cNvPr>
                <p:cNvSpPr/>
                <p:nvPr/>
              </p:nvSpPr>
              <p:spPr>
                <a:xfrm>
                  <a:off x="8492632" y="3910916"/>
                  <a:ext cx="245298" cy="225409"/>
                </a:xfrm>
                <a:custGeom>
                  <a:avLst/>
                  <a:gdLst>
                    <a:gd name="connsiteX0" fmla="*/ 0 w 245298"/>
                    <a:gd name="connsiteY0" fmla="*/ 0 h 225409"/>
                    <a:gd name="connsiteX1" fmla="*/ 245299 w 245298"/>
                    <a:gd name="connsiteY1" fmla="*/ 0 h 225409"/>
                    <a:gd name="connsiteX2" fmla="*/ 245299 w 245298"/>
                    <a:gd name="connsiteY2" fmla="*/ 225410 h 225409"/>
                    <a:gd name="connsiteX3" fmla="*/ 0 w 245298"/>
                    <a:gd name="connsiteY3" fmla="*/ 225410 h 22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10"/>
                      </a:lnTo>
                      <a:lnTo>
                        <a:pt x="0" y="225410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4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4034228"/>
                <a:ext cx="245298" cy="209498"/>
                <a:chOff x="8799587" y="4034228"/>
                <a:chExt cx="245298" cy="209498"/>
              </a:xfrm>
              <a:solidFill>
                <a:srgbClr val="000000"/>
              </a:solidFill>
            </p:grpSpPr>
            <p:sp>
              <p:nvSpPr>
                <p:cNvPr id="3649" name="자유형: 도형 3648">
                  <a:extLst>
                    <a:ext uri="{FF2B5EF4-FFF2-40B4-BE49-F238E27FC236}">
                      <a16:creationId xmlns:a16="http://schemas.microsoft.com/office/drawing/2014/main" id="{73455ECB-A3D1-4D2A-8E26-BEB54E88FDA8}"/>
                    </a:ext>
                  </a:extLst>
                </p:cNvPr>
                <p:cNvSpPr/>
                <p:nvPr/>
              </p:nvSpPr>
              <p:spPr>
                <a:xfrm>
                  <a:off x="8799587" y="4034228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9 w 245298"/>
                    <a:gd name="connsiteY1" fmla="*/ 0 h 209498"/>
                    <a:gd name="connsiteX2" fmla="*/ 245299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50" name="자유형: 도형 3649">
                  <a:extLst>
                    <a:ext uri="{FF2B5EF4-FFF2-40B4-BE49-F238E27FC236}">
                      <a16:creationId xmlns:a16="http://schemas.microsoft.com/office/drawing/2014/main" id="{B9889052-1D09-457C-AEF4-64B26D403C19}"/>
                    </a:ext>
                  </a:extLst>
                </p:cNvPr>
                <p:cNvSpPr/>
                <p:nvPr/>
              </p:nvSpPr>
              <p:spPr>
                <a:xfrm>
                  <a:off x="8799587" y="4034228"/>
                  <a:ext cx="245298" cy="209498"/>
                </a:xfrm>
                <a:custGeom>
                  <a:avLst/>
                  <a:gdLst>
                    <a:gd name="connsiteX0" fmla="*/ 0 w 245298"/>
                    <a:gd name="connsiteY0" fmla="*/ 0 h 209498"/>
                    <a:gd name="connsiteX1" fmla="*/ 245299 w 245298"/>
                    <a:gd name="connsiteY1" fmla="*/ 0 h 209498"/>
                    <a:gd name="connsiteX2" fmla="*/ 245299 w 245298"/>
                    <a:gd name="connsiteY2" fmla="*/ 209498 h 209498"/>
                    <a:gd name="connsiteX3" fmla="*/ 0 w 245298"/>
                    <a:gd name="connsiteY3" fmla="*/ 209498 h 20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0949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09498"/>
                      </a:lnTo>
                      <a:lnTo>
                        <a:pt x="0" y="20949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4368365"/>
                <a:ext cx="245298" cy="143201"/>
                <a:chOff x="9105879" y="4368365"/>
                <a:chExt cx="245298" cy="143201"/>
              </a:xfrm>
              <a:solidFill>
                <a:srgbClr val="000000"/>
              </a:solidFill>
            </p:grpSpPr>
            <p:sp>
              <p:nvSpPr>
                <p:cNvPr id="3652" name="자유형: 도형 3651">
                  <a:extLst>
                    <a:ext uri="{FF2B5EF4-FFF2-40B4-BE49-F238E27FC236}">
                      <a16:creationId xmlns:a16="http://schemas.microsoft.com/office/drawing/2014/main" id="{B73E7BC6-155F-435E-ADE1-870481536D10}"/>
                    </a:ext>
                  </a:extLst>
                </p:cNvPr>
                <p:cNvSpPr/>
                <p:nvPr/>
              </p:nvSpPr>
              <p:spPr>
                <a:xfrm>
                  <a:off x="9105879" y="4368365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53" name="자유형: 도형 3652">
                  <a:extLst>
                    <a:ext uri="{FF2B5EF4-FFF2-40B4-BE49-F238E27FC236}">
                      <a16:creationId xmlns:a16="http://schemas.microsoft.com/office/drawing/2014/main" id="{0660872D-7C37-4F33-B7BC-60B847BFEAFB}"/>
                    </a:ext>
                  </a:extLst>
                </p:cNvPr>
                <p:cNvSpPr/>
                <p:nvPr/>
              </p:nvSpPr>
              <p:spPr>
                <a:xfrm>
                  <a:off x="9105879" y="4368365"/>
                  <a:ext cx="245298" cy="143201"/>
                </a:xfrm>
                <a:custGeom>
                  <a:avLst/>
                  <a:gdLst>
                    <a:gd name="connsiteX0" fmla="*/ 0 w 245298"/>
                    <a:gd name="connsiteY0" fmla="*/ 0 h 143201"/>
                    <a:gd name="connsiteX1" fmla="*/ 245299 w 245298"/>
                    <a:gd name="connsiteY1" fmla="*/ 0 h 143201"/>
                    <a:gd name="connsiteX2" fmla="*/ 245299 w 245298"/>
                    <a:gd name="connsiteY2" fmla="*/ 143201 h 143201"/>
                    <a:gd name="connsiteX3" fmla="*/ 0 w 245298"/>
                    <a:gd name="connsiteY3" fmla="*/ 143201 h 14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320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43201"/>
                      </a:lnTo>
                      <a:lnTo>
                        <a:pt x="0" y="14320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4373668"/>
                <a:ext cx="245298" cy="130604"/>
                <a:chOff x="9412833" y="4373668"/>
                <a:chExt cx="245298" cy="130604"/>
              </a:xfrm>
              <a:solidFill>
                <a:srgbClr val="000000"/>
              </a:solidFill>
            </p:grpSpPr>
            <p:sp>
              <p:nvSpPr>
                <p:cNvPr id="3655" name="자유형: 도형 3654">
                  <a:extLst>
                    <a:ext uri="{FF2B5EF4-FFF2-40B4-BE49-F238E27FC236}">
                      <a16:creationId xmlns:a16="http://schemas.microsoft.com/office/drawing/2014/main" id="{ED308095-5FDF-4D19-88C8-7139E1DD94FA}"/>
                    </a:ext>
                  </a:extLst>
                </p:cNvPr>
                <p:cNvSpPr/>
                <p:nvPr/>
              </p:nvSpPr>
              <p:spPr>
                <a:xfrm>
                  <a:off x="9412833" y="4373668"/>
                  <a:ext cx="245298" cy="130604"/>
                </a:xfrm>
                <a:custGeom>
                  <a:avLst/>
                  <a:gdLst>
                    <a:gd name="connsiteX0" fmla="*/ 0 w 245298"/>
                    <a:gd name="connsiteY0" fmla="*/ 0 h 130604"/>
                    <a:gd name="connsiteX1" fmla="*/ 245299 w 245298"/>
                    <a:gd name="connsiteY1" fmla="*/ 0 h 130604"/>
                    <a:gd name="connsiteX2" fmla="*/ 245299 w 245298"/>
                    <a:gd name="connsiteY2" fmla="*/ 130605 h 130604"/>
                    <a:gd name="connsiteX3" fmla="*/ 0 w 245298"/>
                    <a:gd name="connsiteY3" fmla="*/ 130605 h 13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06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0605"/>
                      </a:lnTo>
                      <a:lnTo>
                        <a:pt x="0" y="13060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56" name="자유형: 도형 3655">
                  <a:extLst>
                    <a:ext uri="{FF2B5EF4-FFF2-40B4-BE49-F238E27FC236}">
                      <a16:creationId xmlns:a16="http://schemas.microsoft.com/office/drawing/2014/main" id="{7114C6E9-D895-4E2A-9043-9205D5CD24FD}"/>
                    </a:ext>
                  </a:extLst>
                </p:cNvPr>
                <p:cNvSpPr/>
                <p:nvPr/>
              </p:nvSpPr>
              <p:spPr>
                <a:xfrm>
                  <a:off x="9412833" y="4373668"/>
                  <a:ext cx="245298" cy="130604"/>
                </a:xfrm>
                <a:custGeom>
                  <a:avLst/>
                  <a:gdLst>
                    <a:gd name="connsiteX0" fmla="*/ 0 w 245298"/>
                    <a:gd name="connsiteY0" fmla="*/ 0 h 130604"/>
                    <a:gd name="connsiteX1" fmla="*/ 245299 w 245298"/>
                    <a:gd name="connsiteY1" fmla="*/ 0 h 130604"/>
                    <a:gd name="connsiteX2" fmla="*/ 245299 w 245298"/>
                    <a:gd name="connsiteY2" fmla="*/ 130605 h 130604"/>
                    <a:gd name="connsiteX3" fmla="*/ 0 w 245298"/>
                    <a:gd name="connsiteY3" fmla="*/ 130605 h 130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306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30605"/>
                      </a:lnTo>
                      <a:lnTo>
                        <a:pt x="0" y="130605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4432010"/>
                <a:ext cx="245298" cy="123312"/>
                <a:chOff x="9719125" y="4432010"/>
                <a:chExt cx="245298" cy="123312"/>
              </a:xfrm>
              <a:solidFill>
                <a:srgbClr val="000000"/>
              </a:solidFill>
            </p:grpSpPr>
            <p:sp>
              <p:nvSpPr>
                <p:cNvPr id="3658" name="자유형: 도형 3657">
                  <a:extLst>
                    <a:ext uri="{FF2B5EF4-FFF2-40B4-BE49-F238E27FC236}">
                      <a16:creationId xmlns:a16="http://schemas.microsoft.com/office/drawing/2014/main" id="{4334B02E-5DC0-4906-9F22-92D3EDBBED74}"/>
                    </a:ext>
                  </a:extLst>
                </p:cNvPr>
                <p:cNvSpPr/>
                <p:nvPr/>
              </p:nvSpPr>
              <p:spPr>
                <a:xfrm>
                  <a:off x="9719125" y="4432010"/>
                  <a:ext cx="245298" cy="123312"/>
                </a:xfrm>
                <a:custGeom>
                  <a:avLst/>
                  <a:gdLst>
                    <a:gd name="connsiteX0" fmla="*/ 0 w 245298"/>
                    <a:gd name="connsiteY0" fmla="*/ 0 h 123312"/>
                    <a:gd name="connsiteX1" fmla="*/ 245299 w 245298"/>
                    <a:gd name="connsiteY1" fmla="*/ 0 h 123312"/>
                    <a:gd name="connsiteX2" fmla="*/ 245299 w 245298"/>
                    <a:gd name="connsiteY2" fmla="*/ 123312 h 123312"/>
                    <a:gd name="connsiteX3" fmla="*/ 0 w 245298"/>
                    <a:gd name="connsiteY3" fmla="*/ 123312 h 1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3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3312"/>
                      </a:lnTo>
                      <a:lnTo>
                        <a:pt x="0" y="1233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59" name="자유형: 도형 3658">
                  <a:extLst>
                    <a:ext uri="{FF2B5EF4-FFF2-40B4-BE49-F238E27FC236}">
                      <a16:creationId xmlns:a16="http://schemas.microsoft.com/office/drawing/2014/main" id="{8916E566-34D6-47E9-B5D7-78618B628D52}"/>
                    </a:ext>
                  </a:extLst>
                </p:cNvPr>
                <p:cNvSpPr/>
                <p:nvPr/>
              </p:nvSpPr>
              <p:spPr>
                <a:xfrm>
                  <a:off x="9719125" y="4432010"/>
                  <a:ext cx="245298" cy="123312"/>
                </a:xfrm>
                <a:custGeom>
                  <a:avLst/>
                  <a:gdLst>
                    <a:gd name="connsiteX0" fmla="*/ 0 w 245298"/>
                    <a:gd name="connsiteY0" fmla="*/ 0 h 123312"/>
                    <a:gd name="connsiteX1" fmla="*/ 245299 w 245298"/>
                    <a:gd name="connsiteY1" fmla="*/ 0 h 123312"/>
                    <a:gd name="connsiteX2" fmla="*/ 245299 w 245298"/>
                    <a:gd name="connsiteY2" fmla="*/ 123312 h 123312"/>
                    <a:gd name="connsiteX3" fmla="*/ 0 w 245298"/>
                    <a:gd name="connsiteY3" fmla="*/ 123312 h 1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3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3312"/>
                      </a:lnTo>
                      <a:lnTo>
                        <a:pt x="0" y="123312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6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4392232"/>
                <a:ext cx="245298" cy="124638"/>
                <a:chOff x="10026080" y="4392232"/>
                <a:chExt cx="245298" cy="124638"/>
              </a:xfrm>
              <a:solidFill>
                <a:srgbClr val="000000"/>
              </a:solidFill>
            </p:grpSpPr>
            <p:sp>
              <p:nvSpPr>
                <p:cNvPr id="3661" name="자유형: 도형 3660">
                  <a:extLst>
                    <a:ext uri="{FF2B5EF4-FFF2-40B4-BE49-F238E27FC236}">
                      <a16:creationId xmlns:a16="http://schemas.microsoft.com/office/drawing/2014/main" id="{D5EE2A0E-43D4-4AE3-A0BD-970EE9081B82}"/>
                    </a:ext>
                  </a:extLst>
                </p:cNvPr>
                <p:cNvSpPr/>
                <p:nvPr/>
              </p:nvSpPr>
              <p:spPr>
                <a:xfrm>
                  <a:off x="10026080" y="4392232"/>
                  <a:ext cx="245298" cy="124638"/>
                </a:xfrm>
                <a:custGeom>
                  <a:avLst/>
                  <a:gdLst>
                    <a:gd name="connsiteX0" fmla="*/ 0 w 245298"/>
                    <a:gd name="connsiteY0" fmla="*/ 0 h 124638"/>
                    <a:gd name="connsiteX1" fmla="*/ 245299 w 245298"/>
                    <a:gd name="connsiteY1" fmla="*/ 0 h 124638"/>
                    <a:gd name="connsiteX2" fmla="*/ 245299 w 245298"/>
                    <a:gd name="connsiteY2" fmla="*/ 124638 h 124638"/>
                    <a:gd name="connsiteX3" fmla="*/ 0 w 245298"/>
                    <a:gd name="connsiteY3" fmla="*/ 124638 h 12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46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4638"/>
                      </a:lnTo>
                      <a:lnTo>
                        <a:pt x="0" y="12463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62" name="자유형: 도형 3661">
                  <a:extLst>
                    <a:ext uri="{FF2B5EF4-FFF2-40B4-BE49-F238E27FC236}">
                      <a16:creationId xmlns:a16="http://schemas.microsoft.com/office/drawing/2014/main" id="{D3E8AAA0-D2E6-42E6-ABCA-42A31CA2A5E5}"/>
                    </a:ext>
                  </a:extLst>
                </p:cNvPr>
                <p:cNvSpPr/>
                <p:nvPr/>
              </p:nvSpPr>
              <p:spPr>
                <a:xfrm>
                  <a:off x="10026080" y="4392232"/>
                  <a:ext cx="245298" cy="124638"/>
                </a:xfrm>
                <a:custGeom>
                  <a:avLst/>
                  <a:gdLst>
                    <a:gd name="connsiteX0" fmla="*/ 0 w 245298"/>
                    <a:gd name="connsiteY0" fmla="*/ 0 h 124638"/>
                    <a:gd name="connsiteX1" fmla="*/ 245299 w 245298"/>
                    <a:gd name="connsiteY1" fmla="*/ 0 h 124638"/>
                    <a:gd name="connsiteX2" fmla="*/ 245299 w 245298"/>
                    <a:gd name="connsiteY2" fmla="*/ 124638 h 124638"/>
                    <a:gd name="connsiteX3" fmla="*/ 0 w 245298"/>
                    <a:gd name="connsiteY3" fmla="*/ 124638 h 12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463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4638"/>
                      </a:lnTo>
                      <a:lnTo>
                        <a:pt x="0" y="124638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6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4302068"/>
                <a:ext cx="245298" cy="141212"/>
                <a:chOff x="10333034" y="4302068"/>
                <a:chExt cx="245298" cy="141212"/>
              </a:xfrm>
              <a:solidFill>
                <a:srgbClr val="000000"/>
              </a:solidFill>
            </p:grpSpPr>
            <p:sp>
              <p:nvSpPr>
                <p:cNvPr id="3664" name="자유형: 도형 3663">
                  <a:extLst>
                    <a:ext uri="{FF2B5EF4-FFF2-40B4-BE49-F238E27FC236}">
                      <a16:creationId xmlns:a16="http://schemas.microsoft.com/office/drawing/2014/main" id="{2B0B69BB-CDFD-4B80-B6F7-D04B6EC27415}"/>
                    </a:ext>
                  </a:extLst>
                </p:cNvPr>
                <p:cNvSpPr/>
                <p:nvPr/>
              </p:nvSpPr>
              <p:spPr>
                <a:xfrm>
                  <a:off x="10333034" y="4302068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8 w 245298"/>
                    <a:gd name="connsiteY1" fmla="*/ 0 h 141212"/>
                    <a:gd name="connsiteX2" fmla="*/ 245298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65" name="자유형: 도형 3664">
                  <a:extLst>
                    <a:ext uri="{FF2B5EF4-FFF2-40B4-BE49-F238E27FC236}">
                      <a16:creationId xmlns:a16="http://schemas.microsoft.com/office/drawing/2014/main" id="{2720E1A5-F862-4BAF-80A0-108E5F1EFC41}"/>
                    </a:ext>
                  </a:extLst>
                </p:cNvPr>
                <p:cNvSpPr/>
                <p:nvPr/>
              </p:nvSpPr>
              <p:spPr>
                <a:xfrm>
                  <a:off x="10333034" y="4302068"/>
                  <a:ext cx="245298" cy="141212"/>
                </a:xfrm>
                <a:custGeom>
                  <a:avLst/>
                  <a:gdLst>
                    <a:gd name="connsiteX0" fmla="*/ 0 w 245298"/>
                    <a:gd name="connsiteY0" fmla="*/ 0 h 141212"/>
                    <a:gd name="connsiteX1" fmla="*/ 245298 w 245298"/>
                    <a:gd name="connsiteY1" fmla="*/ 0 h 141212"/>
                    <a:gd name="connsiteX2" fmla="*/ 245298 w 245298"/>
                    <a:gd name="connsiteY2" fmla="*/ 141212 h 141212"/>
                    <a:gd name="connsiteX3" fmla="*/ 0 w 245298"/>
                    <a:gd name="connsiteY3" fmla="*/ 141212 h 14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4121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41212"/>
                      </a:lnTo>
                      <a:lnTo>
                        <a:pt x="0" y="141212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6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4418087"/>
                <a:ext cx="245298" cy="114693"/>
                <a:chOff x="10639326" y="4418087"/>
                <a:chExt cx="245298" cy="114693"/>
              </a:xfrm>
              <a:solidFill>
                <a:srgbClr val="000000"/>
              </a:solidFill>
            </p:grpSpPr>
            <p:sp>
              <p:nvSpPr>
                <p:cNvPr id="3667" name="자유형: 도형 3666">
                  <a:extLst>
                    <a:ext uri="{FF2B5EF4-FFF2-40B4-BE49-F238E27FC236}">
                      <a16:creationId xmlns:a16="http://schemas.microsoft.com/office/drawing/2014/main" id="{6AB3D22B-FC71-4709-A930-7793514C7E41}"/>
                    </a:ext>
                  </a:extLst>
                </p:cNvPr>
                <p:cNvSpPr/>
                <p:nvPr/>
              </p:nvSpPr>
              <p:spPr>
                <a:xfrm>
                  <a:off x="10639326" y="4418087"/>
                  <a:ext cx="245298" cy="114693"/>
                </a:xfrm>
                <a:custGeom>
                  <a:avLst/>
                  <a:gdLst>
                    <a:gd name="connsiteX0" fmla="*/ 0 w 245298"/>
                    <a:gd name="connsiteY0" fmla="*/ 0 h 114693"/>
                    <a:gd name="connsiteX1" fmla="*/ 245299 w 245298"/>
                    <a:gd name="connsiteY1" fmla="*/ 0 h 114693"/>
                    <a:gd name="connsiteX2" fmla="*/ 245299 w 245298"/>
                    <a:gd name="connsiteY2" fmla="*/ 114694 h 114693"/>
                    <a:gd name="connsiteX3" fmla="*/ 0 w 245298"/>
                    <a:gd name="connsiteY3" fmla="*/ 114694 h 114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6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694"/>
                      </a:lnTo>
                      <a:lnTo>
                        <a:pt x="0" y="11469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68" name="자유형: 도형 3667">
                  <a:extLst>
                    <a:ext uri="{FF2B5EF4-FFF2-40B4-BE49-F238E27FC236}">
                      <a16:creationId xmlns:a16="http://schemas.microsoft.com/office/drawing/2014/main" id="{93DF0E5B-14B1-4250-B72E-6B754FD616AB}"/>
                    </a:ext>
                  </a:extLst>
                </p:cNvPr>
                <p:cNvSpPr/>
                <p:nvPr/>
              </p:nvSpPr>
              <p:spPr>
                <a:xfrm>
                  <a:off x="10639326" y="4418087"/>
                  <a:ext cx="245298" cy="114693"/>
                </a:xfrm>
                <a:custGeom>
                  <a:avLst/>
                  <a:gdLst>
                    <a:gd name="connsiteX0" fmla="*/ 0 w 245298"/>
                    <a:gd name="connsiteY0" fmla="*/ 0 h 114693"/>
                    <a:gd name="connsiteX1" fmla="*/ 245299 w 245298"/>
                    <a:gd name="connsiteY1" fmla="*/ 0 h 114693"/>
                    <a:gd name="connsiteX2" fmla="*/ 245299 w 245298"/>
                    <a:gd name="connsiteY2" fmla="*/ 114694 h 114693"/>
                    <a:gd name="connsiteX3" fmla="*/ 0 w 245298"/>
                    <a:gd name="connsiteY3" fmla="*/ 114694 h 114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6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694"/>
                      </a:lnTo>
                      <a:lnTo>
                        <a:pt x="0" y="114694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6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4449247"/>
                <a:ext cx="245298" cy="110052"/>
                <a:chOff x="10946281" y="4449247"/>
                <a:chExt cx="245298" cy="110052"/>
              </a:xfrm>
              <a:solidFill>
                <a:srgbClr val="000000"/>
              </a:solidFill>
            </p:grpSpPr>
            <p:sp>
              <p:nvSpPr>
                <p:cNvPr id="3670" name="자유형: 도형 3669">
                  <a:extLst>
                    <a:ext uri="{FF2B5EF4-FFF2-40B4-BE49-F238E27FC236}">
                      <a16:creationId xmlns:a16="http://schemas.microsoft.com/office/drawing/2014/main" id="{D44C6C9F-9812-491A-88F6-C9CD8C83EFB8}"/>
                    </a:ext>
                  </a:extLst>
                </p:cNvPr>
                <p:cNvSpPr/>
                <p:nvPr/>
              </p:nvSpPr>
              <p:spPr>
                <a:xfrm>
                  <a:off x="10946281" y="4449247"/>
                  <a:ext cx="245298" cy="110052"/>
                </a:xfrm>
                <a:custGeom>
                  <a:avLst/>
                  <a:gdLst>
                    <a:gd name="connsiteX0" fmla="*/ 0 w 245298"/>
                    <a:gd name="connsiteY0" fmla="*/ 0 h 110052"/>
                    <a:gd name="connsiteX1" fmla="*/ 245298 w 245298"/>
                    <a:gd name="connsiteY1" fmla="*/ 0 h 110052"/>
                    <a:gd name="connsiteX2" fmla="*/ 245298 w 245298"/>
                    <a:gd name="connsiteY2" fmla="*/ 110053 h 110052"/>
                    <a:gd name="connsiteX3" fmla="*/ 0 w 245298"/>
                    <a:gd name="connsiteY3" fmla="*/ 110053 h 110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00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0053"/>
                      </a:lnTo>
                      <a:lnTo>
                        <a:pt x="0" y="1100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1" name="자유형: 도형 3670">
                  <a:extLst>
                    <a:ext uri="{FF2B5EF4-FFF2-40B4-BE49-F238E27FC236}">
                      <a16:creationId xmlns:a16="http://schemas.microsoft.com/office/drawing/2014/main" id="{C40CF731-2E44-468B-8D93-2C2B67C4D031}"/>
                    </a:ext>
                  </a:extLst>
                </p:cNvPr>
                <p:cNvSpPr/>
                <p:nvPr/>
              </p:nvSpPr>
              <p:spPr>
                <a:xfrm>
                  <a:off x="10946281" y="4449247"/>
                  <a:ext cx="245298" cy="110052"/>
                </a:xfrm>
                <a:custGeom>
                  <a:avLst/>
                  <a:gdLst>
                    <a:gd name="connsiteX0" fmla="*/ 0 w 245298"/>
                    <a:gd name="connsiteY0" fmla="*/ 0 h 110052"/>
                    <a:gd name="connsiteX1" fmla="*/ 245298 w 245298"/>
                    <a:gd name="connsiteY1" fmla="*/ 0 h 110052"/>
                    <a:gd name="connsiteX2" fmla="*/ 245298 w 245298"/>
                    <a:gd name="connsiteY2" fmla="*/ 110053 h 110052"/>
                    <a:gd name="connsiteX3" fmla="*/ 0 w 245298"/>
                    <a:gd name="connsiteY3" fmla="*/ 110053 h 110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00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0053"/>
                      </a:lnTo>
                      <a:lnTo>
                        <a:pt x="0" y="110053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7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4468473"/>
                <a:ext cx="245298" cy="114030"/>
                <a:chOff x="11252572" y="4468473"/>
                <a:chExt cx="245298" cy="114030"/>
              </a:xfrm>
              <a:solidFill>
                <a:srgbClr val="000000"/>
              </a:solidFill>
            </p:grpSpPr>
            <p:sp>
              <p:nvSpPr>
                <p:cNvPr id="3673" name="자유형: 도형 3672">
                  <a:extLst>
                    <a:ext uri="{FF2B5EF4-FFF2-40B4-BE49-F238E27FC236}">
                      <a16:creationId xmlns:a16="http://schemas.microsoft.com/office/drawing/2014/main" id="{62AC70F4-592C-4375-840C-20C91443F3E7}"/>
                    </a:ext>
                  </a:extLst>
                </p:cNvPr>
                <p:cNvSpPr/>
                <p:nvPr/>
              </p:nvSpPr>
              <p:spPr>
                <a:xfrm>
                  <a:off x="11252572" y="4468473"/>
                  <a:ext cx="245298" cy="114030"/>
                </a:xfrm>
                <a:custGeom>
                  <a:avLst/>
                  <a:gdLst>
                    <a:gd name="connsiteX0" fmla="*/ 0 w 245298"/>
                    <a:gd name="connsiteY0" fmla="*/ 0 h 114030"/>
                    <a:gd name="connsiteX1" fmla="*/ 245299 w 245298"/>
                    <a:gd name="connsiteY1" fmla="*/ 0 h 114030"/>
                    <a:gd name="connsiteX2" fmla="*/ 245299 w 245298"/>
                    <a:gd name="connsiteY2" fmla="*/ 114031 h 114030"/>
                    <a:gd name="connsiteX3" fmla="*/ 0 w 245298"/>
                    <a:gd name="connsiteY3" fmla="*/ 114031 h 114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0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031"/>
                      </a:lnTo>
                      <a:lnTo>
                        <a:pt x="0" y="11403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4" name="자유형: 도형 3673">
                  <a:extLst>
                    <a:ext uri="{FF2B5EF4-FFF2-40B4-BE49-F238E27FC236}">
                      <a16:creationId xmlns:a16="http://schemas.microsoft.com/office/drawing/2014/main" id="{7EBDCC4D-2095-420A-8C11-3EFE5BF14526}"/>
                    </a:ext>
                  </a:extLst>
                </p:cNvPr>
                <p:cNvSpPr/>
                <p:nvPr/>
              </p:nvSpPr>
              <p:spPr>
                <a:xfrm>
                  <a:off x="11252572" y="4468473"/>
                  <a:ext cx="245298" cy="114030"/>
                </a:xfrm>
                <a:custGeom>
                  <a:avLst/>
                  <a:gdLst>
                    <a:gd name="connsiteX0" fmla="*/ 0 w 245298"/>
                    <a:gd name="connsiteY0" fmla="*/ 0 h 114030"/>
                    <a:gd name="connsiteX1" fmla="*/ 245299 w 245298"/>
                    <a:gd name="connsiteY1" fmla="*/ 0 h 114030"/>
                    <a:gd name="connsiteX2" fmla="*/ 245299 w 245298"/>
                    <a:gd name="connsiteY2" fmla="*/ 114031 h 114030"/>
                    <a:gd name="connsiteX3" fmla="*/ 0 w 245298"/>
                    <a:gd name="connsiteY3" fmla="*/ 114031 h 114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40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14031"/>
                      </a:lnTo>
                      <a:lnTo>
                        <a:pt x="0" y="114031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7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4461180"/>
                <a:ext cx="245298" cy="110715"/>
                <a:chOff x="11559527" y="4461180"/>
                <a:chExt cx="245298" cy="110715"/>
              </a:xfrm>
              <a:solidFill>
                <a:srgbClr val="000000"/>
              </a:solidFill>
            </p:grpSpPr>
            <p:sp>
              <p:nvSpPr>
                <p:cNvPr id="3676" name="자유형: 도형 3675">
                  <a:extLst>
                    <a:ext uri="{FF2B5EF4-FFF2-40B4-BE49-F238E27FC236}">
                      <a16:creationId xmlns:a16="http://schemas.microsoft.com/office/drawing/2014/main" id="{B0793610-F8B3-46B3-9666-A0B83C93E6ED}"/>
                    </a:ext>
                  </a:extLst>
                </p:cNvPr>
                <p:cNvSpPr/>
                <p:nvPr/>
              </p:nvSpPr>
              <p:spPr>
                <a:xfrm>
                  <a:off x="11559527" y="4461180"/>
                  <a:ext cx="245298" cy="110715"/>
                </a:xfrm>
                <a:custGeom>
                  <a:avLst/>
                  <a:gdLst>
                    <a:gd name="connsiteX0" fmla="*/ 0 w 245298"/>
                    <a:gd name="connsiteY0" fmla="*/ 0 h 110715"/>
                    <a:gd name="connsiteX1" fmla="*/ 245298 w 245298"/>
                    <a:gd name="connsiteY1" fmla="*/ 0 h 110715"/>
                    <a:gd name="connsiteX2" fmla="*/ 245298 w 245298"/>
                    <a:gd name="connsiteY2" fmla="*/ 110716 h 110715"/>
                    <a:gd name="connsiteX3" fmla="*/ 0 w 245298"/>
                    <a:gd name="connsiteY3" fmla="*/ 110716 h 110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07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0716"/>
                      </a:lnTo>
                      <a:lnTo>
                        <a:pt x="0" y="11071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7" name="자유형: 도형 3676">
                  <a:extLst>
                    <a:ext uri="{FF2B5EF4-FFF2-40B4-BE49-F238E27FC236}">
                      <a16:creationId xmlns:a16="http://schemas.microsoft.com/office/drawing/2014/main" id="{95AE7001-4EDE-4859-B15E-464589021346}"/>
                    </a:ext>
                  </a:extLst>
                </p:cNvPr>
                <p:cNvSpPr/>
                <p:nvPr/>
              </p:nvSpPr>
              <p:spPr>
                <a:xfrm>
                  <a:off x="11559527" y="4461180"/>
                  <a:ext cx="245298" cy="110715"/>
                </a:xfrm>
                <a:custGeom>
                  <a:avLst/>
                  <a:gdLst>
                    <a:gd name="connsiteX0" fmla="*/ 0 w 245298"/>
                    <a:gd name="connsiteY0" fmla="*/ 0 h 110715"/>
                    <a:gd name="connsiteX1" fmla="*/ 245298 w 245298"/>
                    <a:gd name="connsiteY1" fmla="*/ 0 h 110715"/>
                    <a:gd name="connsiteX2" fmla="*/ 245298 w 245298"/>
                    <a:gd name="connsiteY2" fmla="*/ 110716 h 110715"/>
                    <a:gd name="connsiteX3" fmla="*/ 0 w 245298"/>
                    <a:gd name="connsiteY3" fmla="*/ 110716 h 110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071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0716"/>
                      </a:lnTo>
                      <a:lnTo>
                        <a:pt x="0" y="110716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7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4392895"/>
                <a:ext cx="245298" cy="123312"/>
                <a:chOff x="11865819" y="4392895"/>
                <a:chExt cx="245298" cy="123312"/>
              </a:xfrm>
              <a:solidFill>
                <a:srgbClr val="000000"/>
              </a:solidFill>
            </p:grpSpPr>
            <p:sp>
              <p:nvSpPr>
                <p:cNvPr id="3679" name="자유형: 도형 3678">
                  <a:extLst>
                    <a:ext uri="{FF2B5EF4-FFF2-40B4-BE49-F238E27FC236}">
                      <a16:creationId xmlns:a16="http://schemas.microsoft.com/office/drawing/2014/main" id="{42FC4CDD-E9A8-4F44-A06A-E536840DDE2D}"/>
                    </a:ext>
                  </a:extLst>
                </p:cNvPr>
                <p:cNvSpPr/>
                <p:nvPr/>
              </p:nvSpPr>
              <p:spPr>
                <a:xfrm>
                  <a:off x="11865819" y="4392895"/>
                  <a:ext cx="245298" cy="123312"/>
                </a:xfrm>
                <a:custGeom>
                  <a:avLst/>
                  <a:gdLst>
                    <a:gd name="connsiteX0" fmla="*/ 0 w 245298"/>
                    <a:gd name="connsiteY0" fmla="*/ 0 h 123312"/>
                    <a:gd name="connsiteX1" fmla="*/ 245299 w 245298"/>
                    <a:gd name="connsiteY1" fmla="*/ 0 h 123312"/>
                    <a:gd name="connsiteX2" fmla="*/ 245299 w 245298"/>
                    <a:gd name="connsiteY2" fmla="*/ 123312 h 123312"/>
                    <a:gd name="connsiteX3" fmla="*/ 0 w 245298"/>
                    <a:gd name="connsiteY3" fmla="*/ 123312 h 1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3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3312"/>
                      </a:lnTo>
                      <a:lnTo>
                        <a:pt x="0" y="1233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80" name="자유형: 도형 3679">
                  <a:extLst>
                    <a:ext uri="{FF2B5EF4-FFF2-40B4-BE49-F238E27FC236}">
                      <a16:creationId xmlns:a16="http://schemas.microsoft.com/office/drawing/2014/main" id="{061E810F-8CB0-47AC-9888-59C97B607A3B}"/>
                    </a:ext>
                  </a:extLst>
                </p:cNvPr>
                <p:cNvSpPr/>
                <p:nvPr/>
              </p:nvSpPr>
              <p:spPr>
                <a:xfrm>
                  <a:off x="11865819" y="4392895"/>
                  <a:ext cx="245298" cy="123312"/>
                </a:xfrm>
                <a:custGeom>
                  <a:avLst/>
                  <a:gdLst>
                    <a:gd name="connsiteX0" fmla="*/ 0 w 245298"/>
                    <a:gd name="connsiteY0" fmla="*/ 0 h 123312"/>
                    <a:gd name="connsiteX1" fmla="*/ 245299 w 245298"/>
                    <a:gd name="connsiteY1" fmla="*/ 0 h 123312"/>
                    <a:gd name="connsiteX2" fmla="*/ 245299 w 245298"/>
                    <a:gd name="connsiteY2" fmla="*/ 123312 h 123312"/>
                    <a:gd name="connsiteX3" fmla="*/ 0 w 245298"/>
                    <a:gd name="connsiteY3" fmla="*/ 123312 h 1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331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3312"/>
                      </a:lnTo>
                      <a:lnTo>
                        <a:pt x="0" y="123312"/>
                      </a:lnTo>
                      <a:close/>
                    </a:path>
                  </a:pathLst>
                </a:custGeom>
                <a:solidFill>
                  <a:srgbClr val="F1726C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8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4459191"/>
                <a:ext cx="245298" cy="109389"/>
                <a:chOff x="6652893" y="4459191"/>
                <a:chExt cx="245298" cy="109389"/>
              </a:xfrm>
              <a:solidFill>
                <a:srgbClr val="000000"/>
              </a:solidFill>
            </p:grpSpPr>
            <p:sp>
              <p:nvSpPr>
                <p:cNvPr id="3682" name="자유형: 도형 3681">
                  <a:extLst>
                    <a:ext uri="{FF2B5EF4-FFF2-40B4-BE49-F238E27FC236}">
                      <a16:creationId xmlns:a16="http://schemas.microsoft.com/office/drawing/2014/main" id="{9768998F-6AD5-46A1-B085-92F091A4C102}"/>
                    </a:ext>
                  </a:extLst>
                </p:cNvPr>
                <p:cNvSpPr/>
                <p:nvPr/>
              </p:nvSpPr>
              <p:spPr>
                <a:xfrm>
                  <a:off x="6652893" y="4459191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83" name="자유형: 도형 3682">
                  <a:extLst>
                    <a:ext uri="{FF2B5EF4-FFF2-40B4-BE49-F238E27FC236}">
                      <a16:creationId xmlns:a16="http://schemas.microsoft.com/office/drawing/2014/main" id="{4A75AB86-1367-4A33-AA8F-CDC2AA5230CF}"/>
                    </a:ext>
                  </a:extLst>
                </p:cNvPr>
                <p:cNvSpPr/>
                <p:nvPr/>
              </p:nvSpPr>
              <p:spPr>
                <a:xfrm>
                  <a:off x="6652893" y="4459191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8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4475766"/>
                <a:ext cx="245298" cy="102097"/>
                <a:chOff x="6959185" y="4475766"/>
                <a:chExt cx="245298" cy="102097"/>
              </a:xfrm>
              <a:solidFill>
                <a:srgbClr val="000000"/>
              </a:solidFill>
            </p:grpSpPr>
            <p:sp>
              <p:nvSpPr>
                <p:cNvPr id="3685" name="자유형: 도형 3684">
                  <a:extLst>
                    <a:ext uri="{FF2B5EF4-FFF2-40B4-BE49-F238E27FC236}">
                      <a16:creationId xmlns:a16="http://schemas.microsoft.com/office/drawing/2014/main" id="{6A9C26BE-C6EB-4F51-B761-172250170AD1}"/>
                    </a:ext>
                  </a:extLst>
                </p:cNvPr>
                <p:cNvSpPr/>
                <p:nvPr/>
              </p:nvSpPr>
              <p:spPr>
                <a:xfrm>
                  <a:off x="6959185" y="4475766"/>
                  <a:ext cx="245298" cy="102097"/>
                </a:xfrm>
                <a:custGeom>
                  <a:avLst/>
                  <a:gdLst>
                    <a:gd name="connsiteX0" fmla="*/ 0 w 245298"/>
                    <a:gd name="connsiteY0" fmla="*/ 0 h 102097"/>
                    <a:gd name="connsiteX1" fmla="*/ 245298 w 245298"/>
                    <a:gd name="connsiteY1" fmla="*/ 0 h 102097"/>
                    <a:gd name="connsiteX2" fmla="*/ 245298 w 245298"/>
                    <a:gd name="connsiteY2" fmla="*/ 102097 h 102097"/>
                    <a:gd name="connsiteX3" fmla="*/ 0 w 245298"/>
                    <a:gd name="connsiteY3" fmla="*/ 102097 h 10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0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2097"/>
                      </a:lnTo>
                      <a:lnTo>
                        <a:pt x="0" y="1020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86" name="자유형: 도형 3685">
                  <a:extLst>
                    <a:ext uri="{FF2B5EF4-FFF2-40B4-BE49-F238E27FC236}">
                      <a16:creationId xmlns:a16="http://schemas.microsoft.com/office/drawing/2014/main" id="{F3DC002B-D849-476A-8A5D-5C0843BA5B93}"/>
                    </a:ext>
                  </a:extLst>
                </p:cNvPr>
                <p:cNvSpPr/>
                <p:nvPr/>
              </p:nvSpPr>
              <p:spPr>
                <a:xfrm>
                  <a:off x="6959185" y="4475766"/>
                  <a:ext cx="245298" cy="102097"/>
                </a:xfrm>
                <a:custGeom>
                  <a:avLst/>
                  <a:gdLst>
                    <a:gd name="connsiteX0" fmla="*/ 0 w 245298"/>
                    <a:gd name="connsiteY0" fmla="*/ 0 h 102097"/>
                    <a:gd name="connsiteX1" fmla="*/ 245298 w 245298"/>
                    <a:gd name="connsiteY1" fmla="*/ 0 h 102097"/>
                    <a:gd name="connsiteX2" fmla="*/ 245298 w 245298"/>
                    <a:gd name="connsiteY2" fmla="*/ 102097 h 102097"/>
                    <a:gd name="connsiteX3" fmla="*/ 0 w 245298"/>
                    <a:gd name="connsiteY3" fmla="*/ 102097 h 10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20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02097"/>
                      </a:lnTo>
                      <a:lnTo>
                        <a:pt x="0" y="10209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8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4556648"/>
                <a:ext cx="245298" cy="90826"/>
                <a:chOff x="7266140" y="4556648"/>
                <a:chExt cx="245298" cy="90826"/>
              </a:xfrm>
              <a:solidFill>
                <a:srgbClr val="000000"/>
              </a:solidFill>
            </p:grpSpPr>
            <p:sp>
              <p:nvSpPr>
                <p:cNvPr id="3688" name="자유형: 도형 3687">
                  <a:extLst>
                    <a:ext uri="{FF2B5EF4-FFF2-40B4-BE49-F238E27FC236}">
                      <a16:creationId xmlns:a16="http://schemas.microsoft.com/office/drawing/2014/main" id="{BE25D334-D5B4-4213-96E4-95625F91366B}"/>
                    </a:ext>
                  </a:extLst>
                </p:cNvPr>
                <p:cNvSpPr/>
                <p:nvPr/>
              </p:nvSpPr>
              <p:spPr>
                <a:xfrm>
                  <a:off x="7266140" y="4556648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89" name="자유형: 도형 3688">
                  <a:extLst>
                    <a:ext uri="{FF2B5EF4-FFF2-40B4-BE49-F238E27FC236}">
                      <a16:creationId xmlns:a16="http://schemas.microsoft.com/office/drawing/2014/main" id="{DDC2FABC-4E39-463A-BEF4-0A33C486A7BC}"/>
                    </a:ext>
                  </a:extLst>
                </p:cNvPr>
                <p:cNvSpPr/>
                <p:nvPr/>
              </p:nvSpPr>
              <p:spPr>
                <a:xfrm>
                  <a:off x="7266140" y="4556648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9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4535433"/>
                <a:ext cx="245298" cy="92152"/>
                <a:chOff x="7573094" y="4535433"/>
                <a:chExt cx="245298" cy="92152"/>
              </a:xfrm>
              <a:solidFill>
                <a:srgbClr val="000000"/>
              </a:solidFill>
            </p:grpSpPr>
            <p:sp>
              <p:nvSpPr>
                <p:cNvPr id="3691" name="자유형: 도형 3690">
                  <a:extLst>
                    <a:ext uri="{FF2B5EF4-FFF2-40B4-BE49-F238E27FC236}">
                      <a16:creationId xmlns:a16="http://schemas.microsoft.com/office/drawing/2014/main" id="{9DE9E02E-2A52-4878-9B45-96F727A5ACFB}"/>
                    </a:ext>
                  </a:extLst>
                </p:cNvPr>
                <p:cNvSpPr/>
                <p:nvPr/>
              </p:nvSpPr>
              <p:spPr>
                <a:xfrm>
                  <a:off x="7573094" y="4535433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2" name="자유형: 도형 3691">
                  <a:extLst>
                    <a:ext uri="{FF2B5EF4-FFF2-40B4-BE49-F238E27FC236}">
                      <a16:creationId xmlns:a16="http://schemas.microsoft.com/office/drawing/2014/main" id="{30187B25-4BD5-4D47-823C-1D54144B7233}"/>
                    </a:ext>
                  </a:extLst>
                </p:cNvPr>
                <p:cNvSpPr/>
                <p:nvPr/>
              </p:nvSpPr>
              <p:spPr>
                <a:xfrm>
                  <a:off x="7573094" y="4535433"/>
                  <a:ext cx="245298" cy="92152"/>
                </a:xfrm>
                <a:custGeom>
                  <a:avLst/>
                  <a:gdLst>
                    <a:gd name="connsiteX0" fmla="*/ 0 w 245298"/>
                    <a:gd name="connsiteY0" fmla="*/ 0 h 92152"/>
                    <a:gd name="connsiteX1" fmla="*/ 245299 w 245298"/>
                    <a:gd name="connsiteY1" fmla="*/ 0 h 92152"/>
                    <a:gd name="connsiteX2" fmla="*/ 245299 w 245298"/>
                    <a:gd name="connsiteY2" fmla="*/ 92153 h 92152"/>
                    <a:gd name="connsiteX3" fmla="*/ 0 w 245298"/>
                    <a:gd name="connsiteY3" fmla="*/ 92153 h 9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21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2153"/>
                      </a:lnTo>
                      <a:lnTo>
                        <a:pt x="0" y="9215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9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4520848"/>
                <a:ext cx="245298" cy="96130"/>
                <a:chOff x="7879386" y="4520848"/>
                <a:chExt cx="245298" cy="96130"/>
              </a:xfrm>
              <a:solidFill>
                <a:srgbClr val="000000"/>
              </a:solidFill>
            </p:grpSpPr>
            <p:sp>
              <p:nvSpPr>
                <p:cNvPr id="3694" name="자유형: 도형 3693">
                  <a:extLst>
                    <a:ext uri="{FF2B5EF4-FFF2-40B4-BE49-F238E27FC236}">
                      <a16:creationId xmlns:a16="http://schemas.microsoft.com/office/drawing/2014/main" id="{9676E150-34AB-4655-BD44-DFC5F97BDE86}"/>
                    </a:ext>
                  </a:extLst>
                </p:cNvPr>
                <p:cNvSpPr/>
                <p:nvPr/>
              </p:nvSpPr>
              <p:spPr>
                <a:xfrm>
                  <a:off x="7879386" y="4520848"/>
                  <a:ext cx="245298" cy="96130"/>
                </a:xfrm>
                <a:custGeom>
                  <a:avLst/>
                  <a:gdLst>
                    <a:gd name="connsiteX0" fmla="*/ 0 w 245298"/>
                    <a:gd name="connsiteY0" fmla="*/ 0 h 96130"/>
                    <a:gd name="connsiteX1" fmla="*/ 245299 w 245298"/>
                    <a:gd name="connsiteY1" fmla="*/ 0 h 96130"/>
                    <a:gd name="connsiteX2" fmla="*/ 245299 w 245298"/>
                    <a:gd name="connsiteY2" fmla="*/ 96131 h 96130"/>
                    <a:gd name="connsiteX3" fmla="*/ 0 w 245298"/>
                    <a:gd name="connsiteY3" fmla="*/ 96131 h 96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1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131"/>
                      </a:lnTo>
                      <a:lnTo>
                        <a:pt x="0" y="9613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5" name="자유형: 도형 3694">
                  <a:extLst>
                    <a:ext uri="{FF2B5EF4-FFF2-40B4-BE49-F238E27FC236}">
                      <a16:creationId xmlns:a16="http://schemas.microsoft.com/office/drawing/2014/main" id="{758F96A1-4C1D-47C3-82AE-644541CCD9A7}"/>
                    </a:ext>
                  </a:extLst>
                </p:cNvPr>
                <p:cNvSpPr/>
                <p:nvPr/>
              </p:nvSpPr>
              <p:spPr>
                <a:xfrm>
                  <a:off x="7879386" y="4520848"/>
                  <a:ext cx="245298" cy="96130"/>
                </a:xfrm>
                <a:custGeom>
                  <a:avLst/>
                  <a:gdLst>
                    <a:gd name="connsiteX0" fmla="*/ 0 w 245298"/>
                    <a:gd name="connsiteY0" fmla="*/ 0 h 96130"/>
                    <a:gd name="connsiteX1" fmla="*/ 245299 w 245298"/>
                    <a:gd name="connsiteY1" fmla="*/ 0 h 96130"/>
                    <a:gd name="connsiteX2" fmla="*/ 245299 w 245298"/>
                    <a:gd name="connsiteY2" fmla="*/ 96131 h 96130"/>
                    <a:gd name="connsiteX3" fmla="*/ 0 w 245298"/>
                    <a:gd name="connsiteY3" fmla="*/ 96131 h 96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61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6131"/>
                      </a:lnTo>
                      <a:lnTo>
                        <a:pt x="0" y="96131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9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4476429"/>
                <a:ext cx="245298" cy="98119"/>
                <a:chOff x="8186341" y="4476429"/>
                <a:chExt cx="245298" cy="98119"/>
              </a:xfrm>
              <a:solidFill>
                <a:srgbClr val="000000"/>
              </a:solidFill>
            </p:grpSpPr>
            <p:sp>
              <p:nvSpPr>
                <p:cNvPr id="3697" name="자유형: 도형 3696">
                  <a:extLst>
                    <a:ext uri="{FF2B5EF4-FFF2-40B4-BE49-F238E27FC236}">
                      <a16:creationId xmlns:a16="http://schemas.microsoft.com/office/drawing/2014/main" id="{DC21D254-2E13-440A-8CD2-AA5C4C7B3B9E}"/>
                    </a:ext>
                  </a:extLst>
                </p:cNvPr>
                <p:cNvSpPr/>
                <p:nvPr/>
              </p:nvSpPr>
              <p:spPr>
                <a:xfrm>
                  <a:off x="8186341" y="4476429"/>
                  <a:ext cx="245298" cy="98119"/>
                </a:xfrm>
                <a:custGeom>
                  <a:avLst/>
                  <a:gdLst>
                    <a:gd name="connsiteX0" fmla="*/ 0 w 245298"/>
                    <a:gd name="connsiteY0" fmla="*/ 0 h 98119"/>
                    <a:gd name="connsiteX1" fmla="*/ 245299 w 245298"/>
                    <a:gd name="connsiteY1" fmla="*/ 0 h 98119"/>
                    <a:gd name="connsiteX2" fmla="*/ 245299 w 245298"/>
                    <a:gd name="connsiteY2" fmla="*/ 98119 h 98119"/>
                    <a:gd name="connsiteX3" fmla="*/ 0 w 245298"/>
                    <a:gd name="connsiteY3" fmla="*/ 98119 h 98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"/>
                      </a:lnTo>
                      <a:lnTo>
                        <a:pt x="0" y="9811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8" name="자유형: 도형 3697">
                  <a:extLst>
                    <a:ext uri="{FF2B5EF4-FFF2-40B4-BE49-F238E27FC236}">
                      <a16:creationId xmlns:a16="http://schemas.microsoft.com/office/drawing/2014/main" id="{CF21D197-1C99-4574-BA65-D9B3011197DF}"/>
                    </a:ext>
                  </a:extLst>
                </p:cNvPr>
                <p:cNvSpPr/>
                <p:nvPr/>
              </p:nvSpPr>
              <p:spPr>
                <a:xfrm>
                  <a:off x="8186341" y="4476429"/>
                  <a:ext cx="245298" cy="98119"/>
                </a:xfrm>
                <a:custGeom>
                  <a:avLst/>
                  <a:gdLst>
                    <a:gd name="connsiteX0" fmla="*/ 0 w 245298"/>
                    <a:gd name="connsiteY0" fmla="*/ 0 h 98119"/>
                    <a:gd name="connsiteX1" fmla="*/ 245299 w 245298"/>
                    <a:gd name="connsiteY1" fmla="*/ 0 h 98119"/>
                    <a:gd name="connsiteX2" fmla="*/ 245299 w 245298"/>
                    <a:gd name="connsiteY2" fmla="*/ 98119 h 98119"/>
                    <a:gd name="connsiteX3" fmla="*/ 0 w 245298"/>
                    <a:gd name="connsiteY3" fmla="*/ 98119 h 98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811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8119"/>
                      </a:lnTo>
                      <a:lnTo>
                        <a:pt x="0" y="9811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9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3747163"/>
                <a:ext cx="245298" cy="163753"/>
                <a:chOff x="8492632" y="3747163"/>
                <a:chExt cx="245298" cy="163753"/>
              </a:xfrm>
              <a:solidFill>
                <a:srgbClr val="000000"/>
              </a:solidFill>
            </p:grpSpPr>
            <p:sp>
              <p:nvSpPr>
                <p:cNvPr id="3700" name="자유형: 도형 3699">
                  <a:extLst>
                    <a:ext uri="{FF2B5EF4-FFF2-40B4-BE49-F238E27FC236}">
                      <a16:creationId xmlns:a16="http://schemas.microsoft.com/office/drawing/2014/main" id="{8723B4B5-ECCF-44BB-9C4C-DC0534F28DFC}"/>
                    </a:ext>
                  </a:extLst>
                </p:cNvPr>
                <p:cNvSpPr/>
                <p:nvPr/>
              </p:nvSpPr>
              <p:spPr>
                <a:xfrm>
                  <a:off x="8492632" y="3747163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9 w 245298"/>
                    <a:gd name="connsiteY1" fmla="*/ 0 h 163753"/>
                    <a:gd name="connsiteX2" fmla="*/ 245299 w 245298"/>
                    <a:gd name="connsiteY2" fmla="*/ 163753 h 163753"/>
                    <a:gd name="connsiteX3" fmla="*/ 0 w 245298"/>
                    <a:gd name="connsiteY3" fmla="*/ 163753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3753"/>
                      </a:lnTo>
                      <a:lnTo>
                        <a:pt x="0" y="1637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1" name="자유형: 도형 3700">
                  <a:extLst>
                    <a:ext uri="{FF2B5EF4-FFF2-40B4-BE49-F238E27FC236}">
                      <a16:creationId xmlns:a16="http://schemas.microsoft.com/office/drawing/2014/main" id="{5186C42D-155C-4F86-8C67-2859969ACDCF}"/>
                    </a:ext>
                  </a:extLst>
                </p:cNvPr>
                <p:cNvSpPr/>
                <p:nvPr/>
              </p:nvSpPr>
              <p:spPr>
                <a:xfrm>
                  <a:off x="8492632" y="3747163"/>
                  <a:ext cx="245298" cy="163753"/>
                </a:xfrm>
                <a:custGeom>
                  <a:avLst/>
                  <a:gdLst>
                    <a:gd name="connsiteX0" fmla="*/ 0 w 245298"/>
                    <a:gd name="connsiteY0" fmla="*/ 0 h 163753"/>
                    <a:gd name="connsiteX1" fmla="*/ 245299 w 245298"/>
                    <a:gd name="connsiteY1" fmla="*/ 0 h 163753"/>
                    <a:gd name="connsiteX2" fmla="*/ 245299 w 245298"/>
                    <a:gd name="connsiteY2" fmla="*/ 163753 h 163753"/>
                    <a:gd name="connsiteX3" fmla="*/ 0 w 245298"/>
                    <a:gd name="connsiteY3" fmla="*/ 163753 h 16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6375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63753"/>
                      </a:lnTo>
                      <a:lnTo>
                        <a:pt x="0" y="16375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0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3875779"/>
                <a:ext cx="245298" cy="158449"/>
                <a:chOff x="8799587" y="3875779"/>
                <a:chExt cx="245298" cy="158449"/>
              </a:xfrm>
              <a:solidFill>
                <a:srgbClr val="000000"/>
              </a:solidFill>
            </p:grpSpPr>
            <p:sp>
              <p:nvSpPr>
                <p:cNvPr id="3703" name="자유형: 도형 3702">
                  <a:extLst>
                    <a:ext uri="{FF2B5EF4-FFF2-40B4-BE49-F238E27FC236}">
                      <a16:creationId xmlns:a16="http://schemas.microsoft.com/office/drawing/2014/main" id="{850EF772-4B05-4564-BE8D-F9E279C8C46E}"/>
                    </a:ext>
                  </a:extLst>
                </p:cNvPr>
                <p:cNvSpPr/>
                <p:nvPr/>
              </p:nvSpPr>
              <p:spPr>
                <a:xfrm>
                  <a:off x="8799587" y="3875779"/>
                  <a:ext cx="245298" cy="158449"/>
                </a:xfrm>
                <a:custGeom>
                  <a:avLst/>
                  <a:gdLst>
                    <a:gd name="connsiteX0" fmla="*/ 0 w 245298"/>
                    <a:gd name="connsiteY0" fmla="*/ 0 h 158449"/>
                    <a:gd name="connsiteX1" fmla="*/ 245299 w 245298"/>
                    <a:gd name="connsiteY1" fmla="*/ 0 h 158449"/>
                    <a:gd name="connsiteX2" fmla="*/ 245299 w 245298"/>
                    <a:gd name="connsiteY2" fmla="*/ 158450 h 158449"/>
                    <a:gd name="connsiteX3" fmla="*/ 0 w 245298"/>
                    <a:gd name="connsiteY3" fmla="*/ 158450 h 15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84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8450"/>
                      </a:lnTo>
                      <a:lnTo>
                        <a:pt x="0" y="15845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4" name="자유형: 도형 3703">
                  <a:extLst>
                    <a:ext uri="{FF2B5EF4-FFF2-40B4-BE49-F238E27FC236}">
                      <a16:creationId xmlns:a16="http://schemas.microsoft.com/office/drawing/2014/main" id="{1AC333FA-CF60-4892-B3F4-EB54B3FC301A}"/>
                    </a:ext>
                  </a:extLst>
                </p:cNvPr>
                <p:cNvSpPr/>
                <p:nvPr/>
              </p:nvSpPr>
              <p:spPr>
                <a:xfrm>
                  <a:off x="8799587" y="3875779"/>
                  <a:ext cx="245298" cy="158449"/>
                </a:xfrm>
                <a:custGeom>
                  <a:avLst/>
                  <a:gdLst>
                    <a:gd name="connsiteX0" fmla="*/ 0 w 245298"/>
                    <a:gd name="connsiteY0" fmla="*/ 0 h 158449"/>
                    <a:gd name="connsiteX1" fmla="*/ 245299 w 245298"/>
                    <a:gd name="connsiteY1" fmla="*/ 0 h 158449"/>
                    <a:gd name="connsiteX2" fmla="*/ 245299 w 245298"/>
                    <a:gd name="connsiteY2" fmla="*/ 158450 h 158449"/>
                    <a:gd name="connsiteX3" fmla="*/ 0 w 245298"/>
                    <a:gd name="connsiteY3" fmla="*/ 158450 h 15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844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8450"/>
                      </a:lnTo>
                      <a:lnTo>
                        <a:pt x="0" y="15845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0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4246378"/>
                <a:ext cx="245298" cy="121986"/>
                <a:chOff x="9105879" y="4246378"/>
                <a:chExt cx="245298" cy="121986"/>
              </a:xfrm>
              <a:solidFill>
                <a:srgbClr val="000000"/>
              </a:solidFill>
            </p:grpSpPr>
            <p:sp>
              <p:nvSpPr>
                <p:cNvPr id="3706" name="자유형: 도형 3705">
                  <a:extLst>
                    <a:ext uri="{FF2B5EF4-FFF2-40B4-BE49-F238E27FC236}">
                      <a16:creationId xmlns:a16="http://schemas.microsoft.com/office/drawing/2014/main" id="{CD08652E-FA8A-4A29-9AD3-4508120C59C6}"/>
                    </a:ext>
                  </a:extLst>
                </p:cNvPr>
                <p:cNvSpPr/>
                <p:nvPr/>
              </p:nvSpPr>
              <p:spPr>
                <a:xfrm>
                  <a:off x="9105879" y="4246378"/>
                  <a:ext cx="245298" cy="121986"/>
                </a:xfrm>
                <a:custGeom>
                  <a:avLst/>
                  <a:gdLst>
                    <a:gd name="connsiteX0" fmla="*/ 0 w 245298"/>
                    <a:gd name="connsiteY0" fmla="*/ 0 h 121986"/>
                    <a:gd name="connsiteX1" fmla="*/ 245299 w 245298"/>
                    <a:gd name="connsiteY1" fmla="*/ 0 h 121986"/>
                    <a:gd name="connsiteX2" fmla="*/ 245299 w 245298"/>
                    <a:gd name="connsiteY2" fmla="*/ 121986 h 121986"/>
                    <a:gd name="connsiteX3" fmla="*/ 0 w 245298"/>
                    <a:gd name="connsiteY3" fmla="*/ 121986 h 12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9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986"/>
                      </a:lnTo>
                      <a:lnTo>
                        <a:pt x="0" y="1219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7" name="자유형: 도형 3706">
                  <a:extLst>
                    <a:ext uri="{FF2B5EF4-FFF2-40B4-BE49-F238E27FC236}">
                      <a16:creationId xmlns:a16="http://schemas.microsoft.com/office/drawing/2014/main" id="{B1579224-B551-4BC2-A49F-7201B4B33A4B}"/>
                    </a:ext>
                  </a:extLst>
                </p:cNvPr>
                <p:cNvSpPr/>
                <p:nvPr/>
              </p:nvSpPr>
              <p:spPr>
                <a:xfrm>
                  <a:off x="9105879" y="4246378"/>
                  <a:ext cx="245298" cy="121986"/>
                </a:xfrm>
                <a:custGeom>
                  <a:avLst/>
                  <a:gdLst>
                    <a:gd name="connsiteX0" fmla="*/ 0 w 245298"/>
                    <a:gd name="connsiteY0" fmla="*/ 0 h 121986"/>
                    <a:gd name="connsiteX1" fmla="*/ 245299 w 245298"/>
                    <a:gd name="connsiteY1" fmla="*/ 0 h 121986"/>
                    <a:gd name="connsiteX2" fmla="*/ 245299 w 245298"/>
                    <a:gd name="connsiteY2" fmla="*/ 121986 h 121986"/>
                    <a:gd name="connsiteX3" fmla="*/ 0 w 245298"/>
                    <a:gd name="connsiteY3" fmla="*/ 121986 h 12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19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1986"/>
                      </a:lnTo>
                      <a:lnTo>
                        <a:pt x="0" y="121986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0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4264279"/>
                <a:ext cx="245298" cy="109389"/>
                <a:chOff x="9412833" y="4264279"/>
                <a:chExt cx="245298" cy="109389"/>
              </a:xfrm>
              <a:solidFill>
                <a:srgbClr val="000000"/>
              </a:solidFill>
            </p:grpSpPr>
            <p:sp>
              <p:nvSpPr>
                <p:cNvPr id="3709" name="자유형: 도형 3708">
                  <a:extLst>
                    <a:ext uri="{FF2B5EF4-FFF2-40B4-BE49-F238E27FC236}">
                      <a16:creationId xmlns:a16="http://schemas.microsoft.com/office/drawing/2014/main" id="{CDBAFEED-827D-411D-B692-05173C33DF4C}"/>
                    </a:ext>
                  </a:extLst>
                </p:cNvPr>
                <p:cNvSpPr/>
                <p:nvPr/>
              </p:nvSpPr>
              <p:spPr>
                <a:xfrm>
                  <a:off x="9412833" y="4264279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10" name="자유형: 도형 3709">
                  <a:extLst>
                    <a:ext uri="{FF2B5EF4-FFF2-40B4-BE49-F238E27FC236}">
                      <a16:creationId xmlns:a16="http://schemas.microsoft.com/office/drawing/2014/main" id="{803D51FB-B73A-4ECE-9161-4149B41B980A}"/>
                    </a:ext>
                  </a:extLst>
                </p:cNvPr>
                <p:cNvSpPr/>
                <p:nvPr/>
              </p:nvSpPr>
              <p:spPr>
                <a:xfrm>
                  <a:off x="9412833" y="4264279"/>
                  <a:ext cx="245298" cy="109389"/>
                </a:xfrm>
                <a:custGeom>
                  <a:avLst/>
                  <a:gdLst>
                    <a:gd name="connsiteX0" fmla="*/ 0 w 245298"/>
                    <a:gd name="connsiteY0" fmla="*/ 0 h 109389"/>
                    <a:gd name="connsiteX1" fmla="*/ 245299 w 245298"/>
                    <a:gd name="connsiteY1" fmla="*/ 0 h 109389"/>
                    <a:gd name="connsiteX2" fmla="*/ 245299 w 245298"/>
                    <a:gd name="connsiteY2" fmla="*/ 109390 h 109389"/>
                    <a:gd name="connsiteX3" fmla="*/ 0 w 245298"/>
                    <a:gd name="connsiteY3" fmla="*/ 109390 h 10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938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9390"/>
                      </a:lnTo>
                      <a:lnTo>
                        <a:pt x="0" y="10939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1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4328587"/>
                <a:ext cx="245298" cy="103423"/>
                <a:chOff x="9719125" y="4328587"/>
                <a:chExt cx="245298" cy="103423"/>
              </a:xfrm>
              <a:solidFill>
                <a:srgbClr val="000000"/>
              </a:solidFill>
            </p:grpSpPr>
            <p:sp>
              <p:nvSpPr>
                <p:cNvPr id="3712" name="자유형: 도형 3711">
                  <a:extLst>
                    <a:ext uri="{FF2B5EF4-FFF2-40B4-BE49-F238E27FC236}">
                      <a16:creationId xmlns:a16="http://schemas.microsoft.com/office/drawing/2014/main" id="{39CADE49-35B1-4C8C-9391-E36EBE7226F0}"/>
                    </a:ext>
                  </a:extLst>
                </p:cNvPr>
                <p:cNvSpPr/>
                <p:nvPr/>
              </p:nvSpPr>
              <p:spPr>
                <a:xfrm>
                  <a:off x="9719125" y="4328587"/>
                  <a:ext cx="245298" cy="103423"/>
                </a:xfrm>
                <a:custGeom>
                  <a:avLst/>
                  <a:gdLst>
                    <a:gd name="connsiteX0" fmla="*/ 0 w 245298"/>
                    <a:gd name="connsiteY0" fmla="*/ 0 h 103423"/>
                    <a:gd name="connsiteX1" fmla="*/ 245299 w 245298"/>
                    <a:gd name="connsiteY1" fmla="*/ 0 h 103423"/>
                    <a:gd name="connsiteX2" fmla="*/ 245299 w 245298"/>
                    <a:gd name="connsiteY2" fmla="*/ 103423 h 103423"/>
                    <a:gd name="connsiteX3" fmla="*/ 0 w 245298"/>
                    <a:gd name="connsiteY3" fmla="*/ 103423 h 10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34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3423"/>
                      </a:lnTo>
                      <a:lnTo>
                        <a:pt x="0" y="1034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13" name="자유형: 도형 3712">
                  <a:extLst>
                    <a:ext uri="{FF2B5EF4-FFF2-40B4-BE49-F238E27FC236}">
                      <a16:creationId xmlns:a16="http://schemas.microsoft.com/office/drawing/2014/main" id="{0C274434-36DC-4451-996B-EEC2BD7AEA06}"/>
                    </a:ext>
                  </a:extLst>
                </p:cNvPr>
                <p:cNvSpPr/>
                <p:nvPr/>
              </p:nvSpPr>
              <p:spPr>
                <a:xfrm>
                  <a:off x="9719125" y="4328587"/>
                  <a:ext cx="245298" cy="103423"/>
                </a:xfrm>
                <a:custGeom>
                  <a:avLst/>
                  <a:gdLst>
                    <a:gd name="connsiteX0" fmla="*/ 0 w 245298"/>
                    <a:gd name="connsiteY0" fmla="*/ 0 h 103423"/>
                    <a:gd name="connsiteX1" fmla="*/ 245299 w 245298"/>
                    <a:gd name="connsiteY1" fmla="*/ 0 h 103423"/>
                    <a:gd name="connsiteX2" fmla="*/ 245299 w 245298"/>
                    <a:gd name="connsiteY2" fmla="*/ 103423 h 103423"/>
                    <a:gd name="connsiteX3" fmla="*/ 0 w 245298"/>
                    <a:gd name="connsiteY3" fmla="*/ 103423 h 10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342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3423"/>
                      </a:lnTo>
                      <a:lnTo>
                        <a:pt x="0" y="103423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1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4285494"/>
                <a:ext cx="245298" cy="106075"/>
                <a:chOff x="10026080" y="4285494"/>
                <a:chExt cx="245298" cy="106075"/>
              </a:xfrm>
              <a:solidFill>
                <a:srgbClr val="000000"/>
              </a:solidFill>
            </p:grpSpPr>
            <p:sp>
              <p:nvSpPr>
                <p:cNvPr id="3715" name="자유형: 도형 3714">
                  <a:extLst>
                    <a:ext uri="{FF2B5EF4-FFF2-40B4-BE49-F238E27FC236}">
                      <a16:creationId xmlns:a16="http://schemas.microsoft.com/office/drawing/2014/main" id="{6BA9CE12-CE6D-436D-90AB-B1203AC53671}"/>
                    </a:ext>
                  </a:extLst>
                </p:cNvPr>
                <p:cNvSpPr/>
                <p:nvPr/>
              </p:nvSpPr>
              <p:spPr>
                <a:xfrm>
                  <a:off x="10026080" y="4285494"/>
                  <a:ext cx="245298" cy="106075"/>
                </a:xfrm>
                <a:custGeom>
                  <a:avLst/>
                  <a:gdLst>
                    <a:gd name="connsiteX0" fmla="*/ 0 w 245298"/>
                    <a:gd name="connsiteY0" fmla="*/ 0 h 106075"/>
                    <a:gd name="connsiteX1" fmla="*/ 245299 w 245298"/>
                    <a:gd name="connsiteY1" fmla="*/ 0 h 106075"/>
                    <a:gd name="connsiteX2" fmla="*/ 245299 w 245298"/>
                    <a:gd name="connsiteY2" fmla="*/ 106075 h 106075"/>
                    <a:gd name="connsiteX3" fmla="*/ 0 w 245298"/>
                    <a:gd name="connsiteY3" fmla="*/ 106075 h 1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60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6075"/>
                      </a:lnTo>
                      <a:lnTo>
                        <a:pt x="0" y="10607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16" name="자유형: 도형 3715">
                  <a:extLst>
                    <a:ext uri="{FF2B5EF4-FFF2-40B4-BE49-F238E27FC236}">
                      <a16:creationId xmlns:a16="http://schemas.microsoft.com/office/drawing/2014/main" id="{9A14D357-5664-4E34-9164-5AE938B3136C}"/>
                    </a:ext>
                  </a:extLst>
                </p:cNvPr>
                <p:cNvSpPr/>
                <p:nvPr/>
              </p:nvSpPr>
              <p:spPr>
                <a:xfrm>
                  <a:off x="10026080" y="4285494"/>
                  <a:ext cx="245298" cy="106075"/>
                </a:xfrm>
                <a:custGeom>
                  <a:avLst/>
                  <a:gdLst>
                    <a:gd name="connsiteX0" fmla="*/ 0 w 245298"/>
                    <a:gd name="connsiteY0" fmla="*/ 0 h 106075"/>
                    <a:gd name="connsiteX1" fmla="*/ 245299 w 245298"/>
                    <a:gd name="connsiteY1" fmla="*/ 0 h 106075"/>
                    <a:gd name="connsiteX2" fmla="*/ 245299 w 245298"/>
                    <a:gd name="connsiteY2" fmla="*/ 106075 h 106075"/>
                    <a:gd name="connsiteX3" fmla="*/ 0 w 245298"/>
                    <a:gd name="connsiteY3" fmla="*/ 106075 h 1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0607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06075"/>
                      </a:lnTo>
                      <a:lnTo>
                        <a:pt x="0" y="10607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1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4189363"/>
                <a:ext cx="245298" cy="112704"/>
                <a:chOff x="10333034" y="4189363"/>
                <a:chExt cx="245298" cy="112704"/>
              </a:xfrm>
              <a:solidFill>
                <a:srgbClr val="000000"/>
              </a:solidFill>
            </p:grpSpPr>
            <p:sp>
              <p:nvSpPr>
                <p:cNvPr id="3718" name="자유형: 도형 3717">
                  <a:extLst>
                    <a:ext uri="{FF2B5EF4-FFF2-40B4-BE49-F238E27FC236}">
                      <a16:creationId xmlns:a16="http://schemas.microsoft.com/office/drawing/2014/main" id="{B7DF073B-68D9-4772-BC89-F1B1B02B6073}"/>
                    </a:ext>
                  </a:extLst>
                </p:cNvPr>
                <p:cNvSpPr/>
                <p:nvPr/>
              </p:nvSpPr>
              <p:spPr>
                <a:xfrm>
                  <a:off x="10333034" y="4189363"/>
                  <a:ext cx="245298" cy="112704"/>
                </a:xfrm>
                <a:custGeom>
                  <a:avLst/>
                  <a:gdLst>
                    <a:gd name="connsiteX0" fmla="*/ 0 w 245298"/>
                    <a:gd name="connsiteY0" fmla="*/ 0 h 112704"/>
                    <a:gd name="connsiteX1" fmla="*/ 245298 w 245298"/>
                    <a:gd name="connsiteY1" fmla="*/ 0 h 112704"/>
                    <a:gd name="connsiteX2" fmla="*/ 245298 w 245298"/>
                    <a:gd name="connsiteY2" fmla="*/ 112705 h 112704"/>
                    <a:gd name="connsiteX3" fmla="*/ 0 w 245298"/>
                    <a:gd name="connsiteY3" fmla="*/ 112705 h 112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270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2705"/>
                      </a:lnTo>
                      <a:lnTo>
                        <a:pt x="0" y="11270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19" name="자유형: 도형 3718">
                  <a:extLst>
                    <a:ext uri="{FF2B5EF4-FFF2-40B4-BE49-F238E27FC236}">
                      <a16:creationId xmlns:a16="http://schemas.microsoft.com/office/drawing/2014/main" id="{F321D718-EA80-454D-BFFE-DFDBF4B320EB}"/>
                    </a:ext>
                  </a:extLst>
                </p:cNvPr>
                <p:cNvSpPr/>
                <p:nvPr/>
              </p:nvSpPr>
              <p:spPr>
                <a:xfrm>
                  <a:off x="10333034" y="4189363"/>
                  <a:ext cx="245298" cy="112704"/>
                </a:xfrm>
                <a:custGeom>
                  <a:avLst/>
                  <a:gdLst>
                    <a:gd name="connsiteX0" fmla="*/ 0 w 245298"/>
                    <a:gd name="connsiteY0" fmla="*/ 0 h 112704"/>
                    <a:gd name="connsiteX1" fmla="*/ 245298 w 245298"/>
                    <a:gd name="connsiteY1" fmla="*/ 0 h 112704"/>
                    <a:gd name="connsiteX2" fmla="*/ 245298 w 245298"/>
                    <a:gd name="connsiteY2" fmla="*/ 112705 h 112704"/>
                    <a:gd name="connsiteX3" fmla="*/ 0 w 245298"/>
                    <a:gd name="connsiteY3" fmla="*/ 112705 h 112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12704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112705"/>
                      </a:lnTo>
                      <a:lnTo>
                        <a:pt x="0" y="11270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2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4327924"/>
                <a:ext cx="245298" cy="90826"/>
                <a:chOff x="10639326" y="4327924"/>
                <a:chExt cx="245298" cy="90826"/>
              </a:xfrm>
              <a:solidFill>
                <a:srgbClr val="000000"/>
              </a:solidFill>
            </p:grpSpPr>
            <p:sp>
              <p:nvSpPr>
                <p:cNvPr id="3721" name="자유형: 도형 3720">
                  <a:extLst>
                    <a:ext uri="{FF2B5EF4-FFF2-40B4-BE49-F238E27FC236}">
                      <a16:creationId xmlns:a16="http://schemas.microsoft.com/office/drawing/2014/main" id="{A378C360-47C3-4F3A-A841-9B5F86E4BD9F}"/>
                    </a:ext>
                  </a:extLst>
                </p:cNvPr>
                <p:cNvSpPr/>
                <p:nvPr/>
              </p:nvSpPr>
              <p:spPr>
                <a:xfrm>
                  <a:off x="10639326" y="4327924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2" name="자유형: 도형 3721">
                  <a:extLst>
                    <a:ext uri="{FF2B5EF4-FFF2-40B4-BE49-F238E27FC236}">
                      <a16:creationId xmlns:a16="http://schemas.microsoft.com/office/drawing/2014/main" id="{27B58020-5ED0-46E3-B9F7-2A3D62F205CB}"/>
                    </a:ext>
                  </a:extLst>
                </p:cNvPr>
                <p:cNvSpPr/>
                <p:nvPr/>
              </p:nvSpPr>
              <p:spPr>
                <a:xfrm>
                  <a:off x="10639326" y="4327924"/>
                  <a:ext cx="245298" cy="90826"/>
                </a:xfrm>
                <a:custGeom>
                  <a:avLst/>
                  <a:gdLst>
                    <a:gd name="connsiteX0" fmla="*/ 0 w 245298"/>
                    <a:gd name="connsiteY0" fmla="*/ 0 h 90826"/>
                    <a:gd name="connsiteX1" fmla="*/ 245299 w 245298"/>
                    <a:gd name="connsiteY1" fmla="*/ 0 h 90826"/>
                    <a:gd name="connsiteX2" fmla="*/ 245299 w 245298"/>
                    <a:gd name="connsiteY2" fmla="*/ 90827 h 90826"/>
                    <a:gd name="connsiteX3" fmla="*/ 0 w 245298"/>
                    <a:gd name="connsiteY3" fmla="*/ 90827 h 90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9082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90827"/>
                      </a:lnTo>
                      <a:lnTo>
                        <a:pt x="0" y="90827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2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4361735"/>
                <a:ext cx="245298" cy="86848"/>
                <a:chOff x="10946281" y="4361735"/>
                <a:chExt cx="245298" cy="86848"/>
              </a:xfrm>
              <a:solidFill>
                <a:srgbClr val="000000"/>
              </a:solidFill>
            </p:grpSpPr>
            <p:sp>
              <p:nvSpPr>
                <p:cNvPr id="3724" name="자유형: 도형 3723">
                  <a:extLst>
                    <a:ext uri="{FF2B5EF4-FFF2-40B4-BE49-F238E27FC236}">
                      <a16:creationId xmlns:a16="http://schemas.microsoft.com/office/drawing/2014/main" id="{BB1F136E-098D-4681-9862-D8226C3D1E4B}"/>
                    </a:ext>
                  </a:extLst>
                </p:cNvPr>
                <p:cNvSpPr/>
                <p:nvPr/>
              </p:nvSpPr>
              <p:spPr>
                <a:xfrm>
                  <a:off x="10946281" y="4361735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5" name="자유형: 도형 3724">
                  <a:extLst>
                    <a:ext uri="{FF2B5EF4-FFF2-40B4-BE49-F238E27FC236}">
                      <a16:creationId xmlns:a16="http://schemas.microsoft.com/office/drawing/2014/main" id="{AD24DC9F-0CEB-43BC-B9DB-C1AEA0AE618B}"/>
                    </a:ext>
                  </a:extLst>
                </p:cNvPr>
                <p:cNvSpPr/>
                <p:nvPr/>
              </p:nvSpPr>
              <p:spPr>
                <a:xfrm>
                  <a:off x="10946281" y="4361735"/>
                  <a:ext cx="245298" cy="86848"/>
                </a:xfrm>
                <a:custGeom>
                  <a:avLst/>
                  <a:gdLst>
                    <a:gd name="connsiteX0" fmla="*/ 0 w 245298"/>
                    <a:gd name="connsiteY0" fmla="*/ 0 h 86848"/>
                    <a:gd name="connsiteX1" fmla="*/ 245298 w 245298"/>
                    <a:gd name="connsiteY1" fmla="*/ 0 h 86848"/>
                    <a:gd name="connsiteX2" fmla="*/ 245298 w 245298"/>
                    <a:gd name="connsiteY2" fmla="*/ 86849 h 86848"/>
                    <a:gd name="connsiteX3" fmla="*/ 0 w 245298"/>
                    <a:gd name="connsiteY3" fmla="*/ 86849 h 8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6848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6849"/>
                      </a:lnTo>
                      <a:lnTo>
                        <a:pt x="0" y="86849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2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4383613"/>
                <a:ext cx="245298" cy="84860"/>
                <a:chOff x="11252572" y="4383613"/>
                <a:chExt cx="245298" cy="84860"/>
              </a:xfrm>
              <a:solidFill>
                <a:srgbClr val="000000"/>
              </a:solidFill>
            </p:grpSpPr>
            <p:sp>
              <p:nvSpPr>
                <p:cNvPr id="3727" name="자유형: 도형 3726">
                  <a:extLst>
                    <a:ext uri="{FF2B5EF4-FFF2-40B4-BE49-F238E27FC236}">
                      <a16:creationId xmlns:a16="http://schemas.microsoft.com/office/drawing/2014/main" id="{7D8B1A84-BFE0-4EAE-B503-6FBD14AB8A98}"/>
                    </a:ext>
                  </a:extLst>
                </p:cNvPr>
                <p:cNvSpPr/>
                <p:nvPr/>
              </p:nvSpPr>
              <p:spPr>
                <a:xfrm>
                  <a:off x="11252572" y="4383613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9 w 245298"/>
                    <a:gd name="connsiteY1" fmla="*/ 0 h 84860"/>
                    <a:gd name="connsiteX2" fmla="*/ 245299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8" name="자유형: 도형 3727">
                  <a:extLst>
                    <a:ext uri="{FF2B5EF4-FFF2-40B4-BE49-F238E27FC236}">
                      <a16:creationId xmlns:a16="http://schemas.microsoft.com/office/drawing/2014/main" id="{372663C7-C1C4-4FB6-B6AB-9CA5227B0B29}"/>
                    </a:ext>
                  </a:extLst>
                </p:cNvPr>
                <p:cNvSpPr/>
                <p:nvPr/>
              </p:nvSpPr>
              <p:spPr>
                <a:xfrm>
                  <a:off x="11252572" y="4383613"/>
                  <a:ext cx="245298" cy="84860"/>
                </a:xfrm>
                <a:custGeom>
                  <a:avLst/>
                  <a:gdLst>
                    <a:gd name="connsiteX0" fmla="*/ 0 w 245298"/>
                    <a:gd name="connsiteY0" fmla="*/ 0 h 84860"/>
                    <a:gd name="connsiteX1" fmla="*/ 245299 w 245298"/>
                    <a:gd name="connsiteY1" fmla="*/ 0 h 84860"/>
                    <a:gd name="connsiteX2" fmla="*/ 245299 w 245298"/>
                    <a:gd name="connsiteY2" fmla="*/ 84860 h 84860"/>
                    <a:gd name="connsiteX3" fmla="*/ 0 w 245298"/>
                    <a:gd name="connsiteY3" fmla="*/ 84860 h 8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86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4860"/>
                      </a:lnTo>
                      <a:lnTo>
                        <a:pt x="0" y="84860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2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4378972"/>
                <a:ext cx="245298" cy="81545"/>
                <a:chOff x="11559527" y="4378972"/>
                <a:chExt cx="245298" cy="81545"/>
              </a:xfrm>
              <a:solidFill>
                <a:srgbClr val="000000"/>
              </a:solidFill>
            </p:grpSpPr>
            <p:sp>
              <p:nvSpPr>
                <p:cNvPr id="3730" name="자유형: 도형 3729">
                  <a:extLst>
                    <a:ext uri="{FF2B5EF4-FFF2-40B4-BE49-F238E27FC236}">
                      <a16:creationId xmlns:a16="http://schemas.microsoft.com/office/drawing/2014/main" id="{66CF1426-D589-4269-B065-E839EB4B1E8A}"/>
                    </a:ext>
                  </a:extLst>
                </p:cNvPr>
                <p:cNvSpPr/>
                <p:nvPr/>
              </p:nvSpPr>
              <p:spPr>
                <a:xfrm>
                  <a:off x="11559527" y="4378972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8 w 245298"/>
                    <a:gd name="connsiteY1" fmla="*/ 0 h 81545"/>
                    <a:gd name="connsiteX2" fmla="*/ 245298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1" name="자유형: 도형 3730">
                  <a:extLst>
                    <a:ext uri="{FF2B5EF4-FFF2-40B4-BE49-F238E27FC236}">
                      <a16:creationId xmlns:a16="http://schemas.microsoft.com/office/drawing/2014/main" id="{9D2B37D9-1CBC-49EA-8A8B-3B6E1C638A0B}"/>
                    </a:ext>
                  </a:extLst>
                </p:cNvPr>
                <p:cNvSpPr/>
                <p:nvPr/>
              </p:nvSpPr>
              <p:spPr>
                <a:xfrm>
                  <a:off x="11559527" y="4378972"/>
                  <a:ext cx="245298" cy="81545"/>
                </a:xfrm>
                <a:custGeom>
                  <a:avLst/>
                  <a:gdLst>
                    <a:gd name="connsiteX0" fmla="*/ 0 w 245298"/>
                    <a:gd name="connsiteY0" fmla="*/ 0 h 81545"/>
                    <a:gd name="connsiteX1" fmla="*/ 245298 w 245298"/>
                    <a:gd name="connsiteY1" fmla="*/ 0 h 81545"/>
                    <a:gd name="connsiteX2" fmla="*/ 245298 w 245298"/>
                    <a:gd name="connsiteY2" fmla="*/ 81545 h 81545"/>
                    <a:gd name="connsiteX3" fmla="*/ 0 w 245298"/>
                    <a:gd name="connsiteY3" fmla="*/ 81545 h 8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1545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1545"/>
                      </a:lnTo>
                      <a:lnTo>
                        <a:pt x="0" y="81545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3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4305383"/>
                <a:ext cx="245298" cy="87511"/>
                <a:chOff x="11865819" y="4305383"/>
                <a:chExt cx="245298" cy="87511"/>
              </a:xfrm>
              <a:solidFill>
                <a:srgbClr val="000000"/>
              </a:solidFill>
            </p:grpSpPr>
            <p:sp>
              <p:nvSpPr>
                <p:cNvPr id="3733" name="자유형: 도형 3732">
                  <a:extLst>
                    <a:ext uri="{FF2B5EF4-FFF2-40B4-BE49-F238E27FC236}">
                      <a16:creationId xmlns:a16="http://schemas.microsoft.com/office/drawing/2014/main" id="{1FAB5C49-E6F8-4761-AA39-6883DF4A3405}"/>
                    </a:ext>
                  </a:extLst>
                </p:cNvPr>
                <p:cNvSpPr/>
                <p:nvPr/>
              </p:nvSpPr>
              <p:spPr>
                <a:xfrm>
                  <a:off x="11865819" y="4305383"/>
                  <a:ext cx="245298" cy="87511"/>
                </a:xfrm>
                <a:custGeom>
                  <a:avLst/>
                  <a:gdLst>
                    <a:gd name="connsiteX0" fmla="*/ 0 w 245298"/>
                    <a:gd name="connsiteY0" fmla="*/ 0 h 87511"/>
                    <a:gd name="connsiteX1" fmla="*/ 245299 w 245298"/>
                    <a:gd name="connsiteY1" fmla="*/ 0 h 87511"/>
                    <a:gd name="connsiteX2" fmla="*/ 245299 w 245298"/>
                    <a:gd name="connsiteY2" fmla="*/ 87512 h 87511"/>
                    <a:gd name="connsiteX3" fmla="*/ 0 w 245298"/>
                    <a:gd name="connsiteY3" fmla="*/ 87512 h 87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75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7512"/>
                      </a:lnTo>
                      <a:lnTo>
                        <a:pt x="0" y="875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4" name="자유형: 도형 3733">
                  <a:extLst>
                    <a:ext uri="{FF2B5EF4-FFF2-40B4-BE49-F238E27FC236}">
                      <a16:creationId xmlns:a16="http://schemas.microsoft.com/office/drawing/2014/main" id="{B92112FB-1165-4C03-AAC0-988B61713A84}"/>
                    </a:ext>
                  </a:extLst>
                </p:cNvPr>
                <p:cNvSpPr/>
                <p:nvPr/>
              </p:nvSpPr>
              <p:spPr>
                <a:xfrm>
                  <a:off x="11865819" y="4305383"/>
                  <a:ext cx="245298" cy="87511"/>
                </a:xfrm>
                <a:custGeom>
                  <a:avLst/>
                  <a:gdLst>
                    <a:gd name="connsiteX0" fmla="*/ 0 w 245298"/>
                    <a:gd name="connsiteY0" fmla="*/ 0 h 87511"/>
                    <a:gd name="connsiteX1" fmla="*/ 245299 w 245298"/>
                    <a:gd name="connsiteY1" fmla="*/ 0 h 87511"/>
                    <a:gd name="connsiteX2" fmla="*/ 245299 w 245298"/>
                    <a:gd name="connsiteY2" fmla="*/ 87512 h 87511"/>
                    <a:gd name="connsiteX3" fmla="*/ 0 w 245298"/>
                    <a:gd name="connsiteY3" fmla="*/ 87512 h 87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75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87512"/>
                      </a:lnTo>
                      <a:lnTo>
                        <a:pt x="0" y="87512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3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4397535"/>
                <a:ext cx="245298" cy="61656"/>
                <a:chOff x="6652893" y="4397535"/>
                <a:chExt cx="245298" cy="61656"/>
              </a:xfrm>
              <a:solidFill>
                <a:srgbClr val="000000"/>
              </a:solidFill>
            </p:grpSpPr>
            <p:sp>
              <p:nvSpPr>
                <p:cNvPr id="3736" name="자유형: 도형 3735">
                  <a:extLst>
                    <a:ext uri="{FF2B5EF4-FFF2-40B4-BE49-F238E27FC236}">
                      <a16:creationId xmlns:a16="http://schemas.microsoft.com/office/drawing/2014/main" id="{929308C8-7AA3-4227-B542-582CF678B5FF}"/>
                    </a:ext>
                  </a:extLst>
                </p:cNvPr>
                <p:cNvSpPr/>
                <p:nvPr/>
              </p:nvSpPr>
              <p:spPr>
                <a:xfrm>
                  <a:off x="6652893" y="4397535"/>
                  <a:ext cx="245298" cy="61656"/>
                </a:xfrm>
                <a:custGeom>
                  <a:avLst/>
                  <a:gdLst>
                    <a:gd name="connsiteX0" fmla="*/ 0 w 245298"/>
                    <a:gd name="connsiteY0" fmla="*/ 0 h 61656"/>
                    <a:gd name="connsiteX1" fmla="*/ 245299 w 245298"/>
                    <a:gd name="connsiteY1" fmla="*/ 0 h 61656"/>
                    <a:gd name="connsiteX2" fmla="*/ 245299 w 245298"/>
                    <a:gd name="connsiteY2" fmla="*/ 61656 h 61656"/>
                    <a:gd name="connsiteX3" fmla="*/ 0 w 245298"/>
                    <a:gd name="connsiteY3" fmla="*/ 61656 h 6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16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1656"/>
                      </a:lnTo>
                      <a:lnTo>
                        <a:pt x="0" y="6165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7" name="자유형: 도형 3736">
                  <a:extLst>
                    <a:ext uri="{FF2B5EF4-FFF2-40B4-BE49-F238E27FC236}">
                      <a16:creationId xmlns:a16="http://schemas.microsoft.com/office/drawing/2014/main" id="{230D0FDD-F0C1-458B-8FC8-9F5E785F4775}"/>
                    </a:ext>
                  </a:extLst>
                </p:cNvPr>
                <p:cNvSpPr/>
                <p:nvPr/>
              </p:nvSpPr>
              <p:spPr>
                <a:xfrm>
                  <a:off x="6652893" y="4397535"/>
                  <a:ext cx="245298" cy="61656"/>
                </a:xfrm>
                <a:custGeom>
                  <a:avLst/>
                  <a:gdLst>
                    <a:gd name="connsiteX0" fmla="*/ 0 w 245298"/>
                    <a:gd name="connsiteY0" fmla="*/ 0 h 61656"/>
                    <a:gd name="connsiteX1" fmla="*/ 245299 w 245298"/>
                    <a:gd name="connsiteY1" fmla="*/ 0 h 61656"/>
                    <a:gd name="connsiteX2" fmla="*/ 245299 w 245298"/>
                    <a:gd name="connsiteY2" fmla="*/ 61656 h 61656"/>
                    <a:gd name="connsiteX3" fmla="*/ 0 w 245298"/>
                    <a:gd name="connsiteY3" fmla="*/ 61656 h 6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165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1656"/>
                      </a:lnTo>
                      <a:lnTo>
                        <a:pt x="0" y="6165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3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4428695"/>
                <a:ext cx="245298" cy="47070"/>
                <a:chOff x="6959185" y="4428695"/>
                <a:chExt cx="245298" cy="47070"/>
              </a:xfrm>
              <a:solidFill>
                <a:srgbClr val="000000"/>
              </a:solidFill>
            </p:grpSpPr>
            <p:sp>
              <p:nvSpPr>
                <p:cNvPr id="3739" name="자유형: 도형 3738">
                  <a:extLst>
                    <a:ext uri="{FF2B5EF4-FFF2-40B4-BE49-F238E27FC236}">
                      <a16:creationId xmlns:a16="http://schemas.microsoft.com/office/drawing/2014/main" id="{27548C6C-A548-4CE2-8E15-7791DE924572}"/>
                    </a:ext>
                  </a:extLst>
                </p:cNvPr>
                <p:cNvSpPr/>
                <p:nvPr/>
              </p:nvSpPr>
              <p:spPr>
                <a:xfrm>
                  <a:off x="6959185" y="4428695"/>
                  <a:ext cx="245298" cy="47070"/>
                </a:xfrm>
                <a:custGeom>
                  <a:avLst/>
                  <a:gdLst>
                    <a:gd name="connsiteX0" fmla="*/ 0 w 245298"/>
                    <a:gd name="connsiteY0" fmla="*/ 0 h 47070"/>
                    <a:gd name="connsiteX1" fmla="*/ 245298 w 245298"/>
                    <a:gd name="connsiteY1" fmla="*/ 0 h 47070"/>
                    <a:gd name="connsiteX2" fmla="*/ 245298 w 245298"/>
                    <a:gd name="connsiteY2" fmla="*/ 47071 h 47070"/>
                    <a:gd name="connsiteX3" fmla="*/ 0 w 245298"/>
                    <a:gd name="connsiteY3" fmla="*/ 47071 h 47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07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7071"/>
                      </a:lnTo>
                      <a:lnTo>
                        <a:pt x="0" y="4707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0" name="자유형: 도형 3739">
                  <a:extLst>
                    <a:ext uri="{FF2B5EF4-FFF2-40B4-BE49-F238E27FC236}">
                      <a16:creationId xmlns:a16="http://schemas.microsoft.com/office/drawing/2014/main" id="{143EAEE7-B578-41D6-B4E4-FC811F29555A}"/>
                    </a:ext>
                  </a:extLst>
                </p:cNvPr>
                <p:cNvSpPr/>
                <p:nvPr/>
              </p:nvSpPr>
              <p:spPr>
                <a:xfrm>
                  <a:off x="6959185" y="4428695"/>
                  <a:ext cx="245298" cy="47070"/>
                </a:xfrm>
                <a:custGeom>
                  <a:avLst/>
                  <a:gdLst>
                    <a:gd name="connsiteX0" fmla="*/ 0 w 245298"/>
                    <a:gd name="connsiteY0" fmla="*/ 0 h 47070"/>
                    <a:gd name="connsiteX1" fmla="*/ 245298 w 245298"/>
                    <a:gd name="connsiteY1" fmla="*/ 0 h 47070"/>
                    <a:gd name="connsiteX2" fmla="*/ 245298 w 245298"/>
                    <a:gd name="connsiteY2" fmla="*/ 47071 h 47070"/>
                    <a:gd name="connsiteX3" fmla="*/ 0 w 245298"/>
                    <a:gd name="connsiteY3" fmla="*/ 47071 h 47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707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47071"/>
                      </a:lnTo>
                      <a:lnTo>
                        <a:pt x="0" y="47071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4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4516870"/>
                <a:ext cx="245298" cy="39778"/>
                <a:chOff x="7266140" y="4516870"/>
                <a:chExt cx="245298" cy="39778"/>
              </a:xfrm>
              <a:solidFill>
                <a:srgbClr val="000000"/>
              </a:solidFill>
            </p:grpSpPr>
            <p:sp>
              <p:nvSpPr>
                <p:cNvPr id="3742" name="자유형: 도형 3741">
                  <a:extLst>
                    <a:ext uri="{FF2B5EF4-FFF2-40B4-BE49-F238E27FC236}">
                      <a16:creationId xmlns:a16="http://schemas.microsoft.com/office/drawing/2014/main" id="{4436BF1D-AE70-4D4C-9164-6ECBE3DEA9BF}"/>
                    </a:ext>
                  </a:extLst>
                </p:cNvPr>
                <p:cNvSpPr/>
                <p:nvPr/>
              </p:nvSpPr>
              <p:spPr>
                <a:xfrm>
                  <a:off x="7266140" y="4516870"/>
                  <a:ext cx="245298" cy="39778"/>
                </a:xfrm>
                <a:custGeom>
                  <a:avLst/>
                  <a:gdLst>
                    <a:gd name="connsiteX0" fmla="*/ 0 w 245298"/>
                    <a:gd name="connsiteY0" fmla="*/ 0 h 39778"/>
                    <a:gd name="connsiteX1" fmla="*/ 245299 w 245298"/>
                    <a:gd name="connsiteY1" fmla="*/ 0 h 39778"/>
                    <a:gd name="connsiteX2" fmla="*/ 245299 w 245298"/>
                    <a:gd name="connsiteY2" fmla="*/ 39778 h 39778"/>
                    <a:gd name="connsiteX3" fmla="*/ 0 w 245298"/>
                    <a:gd name="connsiteY3" fmla="*/ 39778 h 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7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778"/>
                      </a:lnTo>
                      <a:lnTo>
                        <a:pt x="0" y="3977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3" name="자유형: 도형 3742">
                  <a:extLst>
                    <a:ext uri="{FF2B5EF4-FFF2-40B4-BE49-F238E27FC236}">
                      <a16:creationId xmlns:a16="http://schemas.microsoft.com/office/drawing/2014/main" id="{564B8D25-33D1-4061-B980-5BDD524257F3}"/>
                    </a:ext>
                  </a:extLst>
                </p:cNvPr>
                <p:cNvSpPr/>
                <p:nvPr/>
              </p:nvSpPr>
              <p:spPr>
                <a:xfrm>
                  <a:off x="7266140" y="4516870"/>
                  <a:ext cx="245298" cy="39778"/>
                </a:xfrm>
                <a:custGeom>
                  <a:avLst/>
                  <a:gdLst>
                    <a:gd name="connsiteX0" fmla="*/ 0 w 245298"/>
                    <a:gd name="connsiteY0" fmla="*/ 0 h 39778"/>
                    <a:gd name="connsiteX1" fmla="*/ 245299 w 245298"/>
                    <a:gd name="connsiteY1" fmla="*/ 0 h 39778"/>
                    <a:gd name="connsiteX2" fmla="*/ 245299 w 245298"/>
                    <a:gd name="connsiteY2" fmla="*/ 39778 h 39778"/>
                    <a:gd name="connsiteX3" fmla="*/ 0 w 245298"/>
                    <a:gd name="connsiteY3" fmla="*/ 39778 h 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97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9778"/>
                      </a:lnTo>
                      <a:lnTo>
                        <a:pt x="0" y="3977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4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4492340"/>
                <a:ext cx="245298" cy="43755"/>
                <a:chOff x="7573094" y="4492340"/>
                <a:chExt cx="245298" cy="43755"/>
              </a:xfrm>
              <a:solidFill>
                <a:srgbClr val="000000"/>
              </a:solidFill>
            </p:grpSpPr>
            <p:sp>
              <p:nvSpPr>
                <p:cNvPr id="3745" name="자유형: 도형 3744">
                  <a:extLst>
                    <a:ext uri="{FF2B5EF4-FFF2-40B4-BE49-F238E27FC236}">
                      <a16:creationId xmlns:a16="http://schemas.microsoft.com/office/drawing/2014/main" id="{4FE939DC-E76B-4111-A497-36F3F82DAF7E}"/>
                    </a:ext>
                  </a:extLst>
                </p:cNvPr>
                <p:cNvSpPr/>
                <p:nvPr/>
              </p:nvSpPr>
              <p:spPr>
                <a:xfrm>
                  <a:off x="7573094" y="4492340"/>
                  <a:ext cx="245298" cy="43755"/>
                </a:xfrm>
                <a:custGeom>
                  <a:avLst/>
                  <a:gdLst>
                    <a:gd name="connsiteX0" fmla="*/ 0 w 245298"/>
                    <a:gd name="connsiteY0" fmla="*/ 0 h 43755"/>
                    <a:gd name="connsiteX1" fmla="*/ 245299 w 245298"/>
                    <a:gd name="connsiteY1" fmla="*/ 0 h 43755"/>
                    <a:gd name="connsiteX2" fmla="*/ 245299 w 245298"/>
                    <a:gd name="connsiteY2" fmla="*/ 43756 h 43755"/>
                    <a:gd name="connsiteX3" fmla="*/ 0 w 245298"/>
                    <a:gd name="connsiteY3" fmla="*/ 43756 h 43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375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3756"/>
                      </a:lnTo>
                      <a:lnTo>
                        <a:pt x="0" y="4375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6" name="자유형: 도형 3745">
                  <a:extLst>
                    <a:ext uri="{FF2B5EF4-FFF2-40B4-BE49-F238E27FC236}">
                      <a16:creationId xmlns:a16="http://schemas.microsoft.com/office/drawing/2014/main" id="{722E390A-2182-40B9-BA07-78A00BCA02E0}"/>
                    </a:ext>
                  </a:extLst>
                </p:cNvPr>
                <p:cNvSpPr/>
                <p:nvPr/>
              </p:nvSpPr>
              <p:spPr>
                <a:xfrm>
                  <a:off x="7573094" y="4492340"/>
                  <a:ext cx="245298" cy="43755"/>
                </a:xfrm>
                <a:custGeom>
                  <a:avLst/>
                  <a:gdLst>
                    <a:gd name="connsiteX0" fmla="*/ 0 w 245298"/>
                    <a:gd name="connsiteY0" fmla="*/ 0 h 43755"/>
                    <a:gd name="connsiteX1" fmla="*/ 245299 w 245298"/>
                    <a:gd name="connsiteY1" fmla="*/ 0 h 43755"/>
                    <a:gd name="connsiteX2" fmla="*/ 245299 w 245298"/>
                    <a:gd name="connsiteY2" fmla="*/ 43756 h 43755"/>
                    <a:gd name="connsiteX3" fmla="*/ 0 w 245298"/>
                    <a:gd name="connsiteY3" fmla="*/ 43756 h 43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375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3756"/>
                      </a:lnTo>
                      <a:lnTo>
                        <a:pt x="0" y="4375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4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4476429"/>
                <a:ext cx="245298" cy="44418"/>
                <a:chOff x="7879386" y="4476429"/>
                <a:chExt cx="245298" cy="44418"/>
              </a:xfrm>
              <a:solidFill>
                <a:srgbClr val="000000"/>
              </a:solidFill>
            </p:grpSpPr>
            <p:sp>
              <p:nvSpPr>
                <p:cNvPr id="3748" name="자유형: 도형 3747">
                  <a:extLst>
                    <a:ext uri="{FF2B5EF4-FFF2-40B4-BE49-F238E27FC236}">
                      <a16:creationId xmlns:a16="http://schemas.microsoft.com/office/drawing/2014/main" id="{87A5FE53-7FAC-49EF-BF8E-DC2B16A54B9A}"/>
                    </a:ext>
                  </a:extLst>
                </p:cNvPr>
                <p:cNvSpPr/>
                <p:nvPr/>
              </p:nvSpPr>
              <p:spPr>
                <a:xfrm>
                  <a:off x="7879386" y="4476429"/>
                  <a:ext cx="245298" cy="44418"/>
                </a:xfrm>
                <a:custGeom>
                  <a:avLst/>
                  <a:gdLst>
                    <a:gd name="connsiteX0" fmla="*/ 0 w 245298"/>
                    <a:gd name="connsiteY0" fmla="*/ 0 h 44418"/>
                    <a:gd name="connsiteX1" fmla="*/ 245299 w 245298"/>
                    <a:gd name="connsiteY1" fmla="*/ 0 h 44418"/>
                    <a:gd name="connsiteX2" fmla="*/ 245299 w 245298"/>
                    <a:gd name="connsiteY2" fmla="*/ 44419 h 44418"/>
                    <a:gd name="connsiteX3" fmla="*/ 0 w 245298"/>
                    <a:gd name="connsiteY3" fmla="*/ 44419 h 44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44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4419"/>
                      </a:lnTo>
                      <a:lnTo>
                        <a:pt x="0" y="44419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9" name="자유형: 도형 3748">
                  <a:extLst>
                    <a:ext uri="{FF2B5EF4-FFF2-40B4-BE49-F238E27FC236}">
                      <a16:creationId xmlns:a16="http://schemas.microsoft.com/office/drawing/2014/main" id="{74796A1F-3378-4AEA-B342-E2C7DCB4FD84}"/>
                    </a:ext>
                  </a:extLst>
                </p:cNvPr>
                <p:cNvSpPr/>
                <p:nvPr/>
              </p:nvSpPr>
              <p:spPr>
                <a:xfrm>
                  <a:off x="7879386" y="4476429"/>
                  <a:ext cx="245298" cy="44418"/>
                </a:xfrm>
                <a:custGeom>
                  <a:avLst/>
                  <a:gdLst>
                    <a:gd name="connsiteX0" fmla="*/ 0 w 245298"/>
                    <a:gd name="connsiteY0" fmla="*/ 0 h 44418"/>
                    <a:gd name="connsiteX1" fmla="*/ 245299 w 245298"/>
                    <a:gd name="connsiteY1" fmla="*/ 0 h 44418"/>
                    <a:gd name="connsiteX2" fmla="*/ 245299 w 245298"/>
                    <a:gd name="connsiteY2" fmla="*/ 44419 h 44418"/>
                    <a:gd name="connsiteX3" fmla="*/ 0 w 245298"/>
                    <a:gd name="connsiteY3" fmla="*/ 44419 h 44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441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4419"/>
                      </a:lnTo>
                      <a:lnTo>
                        <a:pt x="0" y="44419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5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4426706"/>
                <a:ext cx="245298" cy="49722"/>
                <a:chOff x="8186341" y="4426706"/>
                <a:chExt cx="245298" cy="49722"/>
              </a:xfrm>
              <a:solidFill>
                <a:srgbClr val="000000"/>
              </a:solidFill>
            </p:grpSpPr>
            <p:sp>
              <p:nvSpPr>
                <p:cNvPr id="3751" name="자유형: 도형 3750">
                  <a:extLst>
                    <a:ext uri="{FF2B5EF4-FFF2-40B4-BE49-F238E27FC236}">
                      <a16:creationId xmlns:a16="http://schemas.microsoft.com/office/drawing/2014/main" id="{949572A1-16DA-45D5-B4AA-45E13F10B4A5}"/>
                    </a:ext>
                  </a:extLst>
                </p:cNvPr>
                <p:cNvSpPr/>
                <p:nvPr/>
              </p:nvSpPr>
              <p:spPr>
                <a:xfrm>
                  <a:off x="8186341" y="4426706"/>
                  <a:ext cx="245298" cy="49722"/>
                </a:xfrm>
                <a:custGeom>
                  <a:avLst/>
                  <a:gdLst>
                    <a:gd name="connsiteX0" fmla="*/ 0 w 245298"/>
                    <a:gd name="connsiteY0" fmla="*/ 0 h 49722"/>
                    <a:gd name="connsiteX1" fmla="*/ 245299 w 245298"/>
                    <a:gd name="connsiteY1" fmla="*/ 0 h 49722"/>
                    <a:gd name="connsiteX2" fmla="*/ 245299 w 245298"/>
                    <a:gd name="connsiteY2" fmla="*/ 49723 h 49722"/>
                    <a:gd name="connsiteX3" fmla="*/ 0 w 245298"/>
                    <a:gd name="connsiteY3" fmla="*/ 49723 h 49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7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723"/>
                      </a:lnTo>
                      <a:lnTo>
                        <a:pt x="0" y="497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2" name="자유형: 도형 3751">
                  <a:extLst>
                    <a:ext uri="{FF2B5EF4-FFF2-40B4-BE49-F238E27FC236}">
                      <a16:creationId xmlns:a16="http://schemas.microsoft.com/office/drawing/2014/main" id="{EBF7E3D2-D129-470C-A438-2D512366325E}"/>
                    </a:ext>
                  </a:extLst>
                </p:cNvPr>
                <p:cNvSpPr/>
                <p:nvPr/>
              </p:nvSpPr>
              <p:spPr>
                <a:xfrm>
                  <a:off x="8186341" y="4426706"/>
                  <a:ext cx="245298" cy="49722"/>
                </a:xfrm>
                <a:custGeom>
                  <a:avLst/>
                  <a:gdLst>
                    <a:gd name="connsiteX0" fmla="*/ 0 w 245298"/>
                    <a:gd name="connsiteY0" fmla="*/ 0 h 49722"/>
                    <a:gd name="connsiteX1" fmla="*/ 245299 w 245298"/>
                    <a:gd name="connsiteY1" fmla="*/ 0 h 49722"/>
                    <a:gd name="connsiteX2" fmla="*/ 245299 w 245298"/>
                    <a:gd name="connsiteY2" fmla="*/ 49723 h 49722"/>
                    <a:gd name="connsiteX3" fmla="*/ 0 w 245298"/>
                    <a:gd name="connsiteY3" fmla="*/ 49723 h 49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97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9723"/>
                      </a:lnTo>
                      <a:lnTo>
                        <a:pt x="0" y="4972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5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3589376"/>
                <a:ext cx="245298" cy="157786"/>
                <a:chOff x="8492632" y="3589376"/>
                <a:chExt cx="245298" cy="157786"/>
              </a:xfrm>
              <a:solidFill>
                <a:srgbClr val="000000"/>
              </a:solidFill>
            </p:grpSpPr>
            <p:sp>
              <p:nvSpPr>
                <p:cNvPr id="3754" name="자유형: 도형 3753">
                  <a:extLst>
                    <a:ext uri="{FF2B5EF4-FFF2-40B4-BE49-F238E27FC236}">
                      <a16:creationId xmlns:a16="http://schemas.microsoft.com/office/drawing/2014/main" id="{B7FA1104-FFDD-4650-98A2-C97C86BDBDB1}"/>
                    </a:ext>
                  </a:extLst>
                </p:cNvPr>
                <p:cNvSpPr/>
                <p:nvPr/>
              </p:nvSpPr>
              <p:spPr>
                <a:xfrm>
                  <a:off x="8492632" y="3589376"/>
                  <a:ext cx="245298" cy="157786"/>
                </a:xfrm>
                <a:custGeom>
                  <a:avLst/>
                  <a:gdLst>
                    <a:gd name="connsiteX0" fmla="*/ 0 w 245298"/>
                    <a:gd name="connsiteY0" fmla="*/ 0 h 157786"/>
                    <a:gd name="connsiteX1" fmla="*/ 245299 w 245298"/>
                    <a:gd name="connsiteY1" fmla="*/ 0 h 157786"/>
                    <a:gd name="connsiteX2" fmla="*/ 245299 w 245298"/>
                    <a:gd name="connsiteY2" fmla="*/ 157787 h 157786"/>
                    <a:gd name="connsiteX3" fmla="*/ 0 w 245298"/>
                    <a:gd name="connsiteY3" fmla="*/ 157787 h 157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77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7787"/>
                      </a:lnTo>
                      <a:lnTo>
                        <a:pt x="0" y="15778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5" name="자유형: 도형 3754">
                  <a:extLst>
                    <a:ext uri="{FF2B5EF4-FFF2-40B4-BE49-F238E27FC236}">
                      <a16:creationId xmlns:a16="http://schemas.microsoft.com/office/drawing/2014/main" id="{FB5342A5-4273-4FE6-9FE2-9158EB73E544}"/>
                    </a:ext>
                  </a:extLst>
                </p:cNvPr>
                <p:cNvSpPr/>
                <p:nvPr/>
              </p:nvSpPr>
              <p:spPr>
                <a:xfrm>
                  <a:off x="8492632" y="3589376"/>
                  <a:ext cx="245298" cy="157786"/>
                </a:xfrm>
                <a:custGeom>
                  <a:avLst/>
                  <a:gdLst>
                    <a:gd name="connsiteX0" fmla="*/ 0 w 245298"/>
                    <a:gd name="connsiteY0" fmla="*/ 0 h 157786"/>
                    <a:gd name="connsiteX1" fmla="*/ 245299 w 245298"/>
                    <a:gd name="connsiteY1" fmla="*/ 0 h 157786"/>
                    <a:gd name="connsiteX2" fmla="*/ 245299 w 245298"/>
                    <a:gd name="connsiteY2" fmla="*/ 157787 h 157786"/>
                    <a:gd name="connsiteX3" fmla="*/ 0 w 245298"/>
                    <a:gd name="connsiteY3" fmla="*/ 157787 h 157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5778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57787"/>
                      </a:lnTo>
                      <a:lnTo>
                        <a:pt x="0" y="15778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5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3749152"/>
                <a:ext cx="245298" cy="126627"/>
                <a:chOff x="8799587" y="3749152"/>
                <a:chExt cx="245298" cy="126627"/>
              </a:xfrm>
              <a:solidFill>
                <a:srgbClr val="000000"/>
              </a:solidFill>
            </p:grpSpPr>
            <p:sp>
              <p:nvSpPr>
                <p:cNvPr id="3757" name="자유형: 도형 3756">
                  <a:extLst>
                    <a:ext uri="{FF2B5EF4-FFF2-40B4-BE49-F238E27FC236}">
                      <a16:creationId xmlns:a16="http://schemas.microsoft.com/office/drawing/2014/main" id="{22724F01-72F8-4E2E-A9C7-2AA1A6104870}"/>
                    </a:ext>
                  </a:extLst>
                </p:cNvPr>
                <p:cNvSpPr/>
                <p:nvPr/>
              </p:nvSpPr>
              <p:spPr>
                <a:xfrm>
                  <a:off x="8799587" y="3749152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9 w 245298"/>
                    <a:gd name="connsiteY1" fmla="*/ 0 h 126627"/>
                    <a:gd name="connsiteX2" fmla="*/ 245299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8" name="자유형: 도형 3757">
                  <a:extLst>
                    <a:ext uri="{FF2B5EF4-FFF2-40B4-BE49-F238E27FC236}">
                      <a16:creationId xmlns:a16="http://schemas.microsoft.com/office/drawing/2014/main" id="{65C4D1C9-22DC-413B-BE9F-488E81F64400}"/>
                    </a:ext>
                  </a:extLst>
                </p:cNvPr>
                <p:cNvSpPr/>
                <p:nvPr/>
              </p:nvSpPr>
              <p:spPr>
                <a:xfrm>
                  <a:off x="8799587" y="3749152"/>
                  <a:ext cx="245298" cy="126627"/>
                </a:xfrm>
                <a:custGeom>
                  <a:avLst/>
                  <a:gdLst>
                    <a:gd name="connsiteX0" fmla="*/ 0 w 245298"/>
                    <a:gd name="connsiteY0" fmla="*/ 0 h 126627"/>
                    <a:gd name="connsiteX1" fmla="*/ 245299 w 245298"/>
                    <a:gd name="connsiteY1" fmla="*/ 0 h 126627"/>
                    <a:gd name="connsiteX2" fmla="*/ 245299 w 245298"/>
                    <a:gd name="connsiteY2" fmla="*/ 126627 h 126627"/>
                    <a:gd name="connsiteX3" fmla="*/ 0 w 245298"/>
                    <a:gd name="connsiteY3" fmla="*/ 126627 h 126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126627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126627"/>
                      </a:lnTo>
                      <a:lnTo>
                        <a:pt x="0" y="12662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5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4169474"/>
                <a:ext cx="245298" cy="76904"/>
                <a:chOff x="9105879" y="4169474"/>
                <a:chExt cx="245298" cy="76904"/>
              </a:xfrm>
              <a:solidFill>
                <a:srgbClr val="000000"/>
              </a:solidFill>
            </p:grpSpPr>
            <p:sp>
              <p:nvSpPr>
                <p:cNvPr id="3760" name="자유형: 도형 3759">
                  <a:extLst>
                    <a:ext uri="{FF2B5EF4-FFF2-40B4-BE49-F238E27FC236}">
                      <a16:creationId xmlns:a16="http://schemas.microsoft.com/office/drawing/2014/main" id="{BBC2EF9E-AD77-4978-8126-B3FE23C161DB}"/>
                    </a:ext>
                  </a:extLst>
                </p:cNvPr>
                <p:cNvSpPr/>
                <p:nvPr/>
              </p:nvSpPr>
              <p:spPr>
                <a:xfrm>
                  <a:off x="9105879" y="4169474"/>
                  <a:ext cx="245298" cy="76904"/>
                </a:xfrm>
                <a:custGeom>
                  <a:avLst/>
                  <a:gdLst>
                    <a:gd name="connsiteX0" fmla="*/ 0 w 245298"/>
                    <a:gd name="connsiteY0" fmla="*/ 0 h 76904"/>
                    <a:gd name="connsiteX1" fmla="*/ 245299 w 245298"/>
                    <a:gd name="connsiteY1" fmla="*/ 0 h 76904"/>
                    <a:gd name="connsiteX2" fmla="*/ 245299 w 245298"/>
                    <a:gd name="connsiteY2" fmla="*/ 76905 h 76904"/>
                    <a:gd name="connsiteX3" fmla="*/ 0 w 245298"/>
                    <a:gd name="connsiteY3" fmla="*/ 76905 h 7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69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6905"/>
                      </a:lnTo>
                      <a:lnTo>
                        <a:pt x="0" y="7690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1" name="자유형: 도형 3760">
                  <a:extLst>
                    <a:ext uri="{FF2B5EF4-FFF2-40B4-BE49-F238E27FC236}">
                      <a16:creationId xmlns:a16="http://schemas.microsoft.com/office/drawing/2014/main" id="{27B370AA-A08B-4AFA-8848-75108C60D38E}"/>
                    </a:ext>
                  </a:extLst>
                </p:cNvPr>
                <p:cNvSpPr/>
                <p:nvPr/>
              </p:nvSpPr>
              <p:spPr>
                <a:xfrm>
                  <a:off x="9105879" y="4169474"/>
                  <a:ext cx="245298" cy="76904"/>
                </a:xfrm>
                <a:custGeom>
                  <a:avLst/>
                  <a:gdLst>
                    <a:gd name="connsiteX0" fmla="*/ 0 w 245298"/>
                    <a:gd name="connsiteY0" fmla="*/ 0 h 76904"/>
                    <a:gd name="connsiteX1" fmla="*/ 245299 w 245298"/>
                    <a:gd name="connsiteY1" fmla="*/ 0 h 76904"/>
                    <a:gd name="connsiteX2" fmla="*/ 245299 w 245298"/>
                    <a:gd name="connsiteY2" fmla="*/ 76905 h 76904"/>
                    <a:gd name="connsiteX3" fmla="*/ 0 w 245298"/>
                    <a:gd name="connsiteY3" fmla="*/ 76905 h 7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6904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6905"/>
                      </a:lnTo>
                      <a:lnTo>
                        <a:pt x="0" y="76905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6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4194667"/>
                <a:ext cx="245298" cy="69611"/>
                <a:chOff x="9412833" y="4194667"/>
                <a:chExt cx="245298" cy="69611"/>
              </a:xfrm>
              <a:solidFill>
                <a:srgbClr val="000000"/>
              </a:solidFill>
            </p:grpSpPr>
            <p:sp>
              <p:nvSpPr>
                <p:cNvPr id="3763" name="자유형: 도형 3762">
                  <a:extLst>
                    <a:ext uri="{FF2B5EF4-FFF2-40B4-BE49-F238E27FC236}">
                      <a16:creationId xmlns:a16="http://schemas.microsoft.com/office/drawing/2014/main" id="{E6605DC4-1833-42D9-AB84-E00C8ACAB7C4}"/>
                    </a:ext>
                  </a:extLst>
                </p:cNvPr>
                <p:cNvSpPr/>
                <p:nvPr/>
              </p:nvSpPr>
              <p:spPr>
                <a:xfrm>
                  <a:off x="9412833" y="4194667"/>
                  <a:ext cx="245298" cy="69611"/>
                </a:xfrm>
                <a:custGeom>
                  <a:avLst/>
                  <a:gdLst>
                    <a:gd name="connsiteX0" fmla="*/ 0 w 245298"/>
                    <a:gd name="connsiteY0" fmla="*/ 0 h 69611"/>
                    <a:gd name="connsiteX1" fmla="*/ 245299 w 245298"/>
                    <a:gd name="connsiteY1" fmla="*/ 0 h 69611"/>
                    <a:gd name="connsiteX2" fmla="*/ 245299 w 245298"/>
                    <a:gd name="connsiteY2" fmla="*/ 69612 h 69611"/>
                    <a:gd name="connsiteX3" fmla="*/ 0 w 245298"/>
                    <a:gd name="connsiteY3" fmla="*/ 69612 h 6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96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9612"/>
                      </a:lnTo>
                      <a:lnTo>
                        <a:pt x="0" y="6961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4" name="자유형: 도형 3763">
                  <a:extLst>
                    <a:ext uri="{FF2B5EF4-FFF2-40B4-BE49-F238E27FC236}">
                      <a16:creationId xmlns:a16="http://schemas.microsoft.com/office/drawing/2014/main" id="{7F4EF5E2-4A0F-412C-A050-35C7FAD04635}"/>
                    </a:ext>
                  </a:extLst>
                </p:cNvPr>
                <p:cNvSpPr/>
                <p:nvPr/>
              </p:nvSpPr>
              <p:spPr>
                <a:xfrm>
                  <a:off x="9412833" y="4194667"/>
                  <a:ext cx="245298" cy="69611"/>
                </a:xfrm>
                <a:custGeom>
                  <a:avLst/>
                  <a:gdLst>
                    <a:gd name="connsiteX0" fmla="*/ 0 w 245298"/>
                    <a:gd name="connsiteY0" fmla="*/ 0 h 69611"/>
                    <a:gd name="connsiteX1" fmla="*/ 245299 w 245298"/>
                    <a:gd name="connsiteY1" fmla="*/ 0 h 69611"/>
                    <a:gd name="connsiteX2" fmla="*/ 245299 w 245298"/>
                    <a:gd name="connsiteY2" fmla="*/ 69612 h 69611"/>
                    <a:gd name="connsiteX3" fmla="*/ 0 w 245298"/>
                    <a:gd name="connsiteY3" fmla="*/ 69612 h 6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9611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9612"/>
                      </a:lnTo>
                      <a:lnTo>
                        <a:pt x="0" y="6961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6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4267593"/>
                <a:ext cx="245298" cy="60993"/>
                <a:chOff x="9719125" y="4267593"/>
                <a:chExt cx="245298" cy="60993"/>
              </a:xfrm>
              <a:solidFill>
                <a:srgbClr val="000000"/>
              </a:solidFill>
            </p:grpSpPr>
            <p:sp>
              <p:nvSpPr>
                <p:cNvPr id="3766" name="자유형: 도형 3765">
                  <a:extLst>
                    <a:ext uri="{FF2B5EF4-FFF2-40B4-BE49-F238E27FC236}">
                      <a16:creationId xmlns:a16="http://schemas.microsoft.com/office/drawing/2014/main" id="{6F5C96B1-C0F6-421A-9D84-9D1D35CC87CC}"/>
                    </a:ext>
                  </a:extLst>
                </p:cNvPr>
                <p:cNvSpPr/>
                <p:nvPr/>
              </p:nvSpPr>
              <p:spPr>
                <a:xfrm>
                  <a:off x="9719125" y="4267593"/>
                  <a:ext cx="245298" cy="60993"/>
                </a:xfrm>
                <a:custGeom>
                  <a:avLst/>
                  <a:gdLst>
                    <a:gd name="connsiteX0" fmla="*/ 0 w 245298"/>
                    <a:gd name="connsiteY0" fmla="*/ 0 h 60993"/>
                    <a:gd name="connsiteX1" fmla="*/ 245299 w 245298"/>
                    <a:gd name="connsiteY1" fmla="*/ 0 h 60993"/>
                    <a:gd name="connsiteX2" fmla="*/ 245299 w 245298"/>
                    <a:gd name="connsiteY2" fmla="*/ 60993 h 60993"/>
                    <a:gd name="connsiteX3" fmla="*/ 0 w 245298"/>
                    <a:gd name="connsiteY3" fmla="*/ 60993 h 6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9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0993"/>
                      </a:lnTo>
                      <a:lnTo>
                        <a:pt x="0" y="609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7" name="자유형: 도형 3766">
                  <a:extLst>
                    <a:ext uri="{FF2B5EF4-FFF2-40B4-BE49-F238E27FC236}">
                      <a16:creationId xmlns:a16="http://schemas.microsoft.com/office/drawing/2014/main" id="{D29D2DB0-8C90-4310-90F3-7B8E8C4764BC}"/>
                    </a:ext>
                  </a:extLst>
                </p:cNvPr>
                <p:cNvSpPr/>
                <p:nvPr/>
              </p:nvSpPr>
              <p:spPr>
                <a:xfrm>
                  <a:off x="9719125" y="4267593"/>
                  <a:ext cx="245298" cy="60993"/>
                </a:xfrm>
                <a:custGeom>
                  <a:avLst/>
                  <a:gdLst>
                    <a:gd name="connsiteX0" fmla="*/ 0 w 245298"/>
                    <a:gd name="connsiteY0" fmla="*/ 0 h 60993"/>
                    <a:gd name="connsiteX1" fmla="*/ 245299 w 245298"/>
                    <a:gd name="connsiteY1" fmla="*/ 0 h 60993"/>
                    <a:gd name="connsiteX2" fmla="*/ 245299 w 245298"/>
                    <a:gd name="connsiteY2" fmla="*/ 60993 h 60993"/>
                    <a:gd name="connsiteX3" fmla="*/ 0 w 245298"/>
                    <a:gd name="connsiteY3" fmla="*/ 60993 h 60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99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0993"/>
                      </a:lnTo>
                      <a:lnTo>
                        <a:pt x="0" y="6099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6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4211241"/>
                <a:ext cx="245298" cy="74252"/>
                <a:chOff x="10026080" y="4211241"/>
                <a:chExt cx="245298" cy="74252"/>
              </a:xfrm>
              <a:solidFill>
                <a:srgbClr val="000000"/>
              </a:solidFill>
            </p:grpSpPr>
            <p:sp>
              <p:nvSpPr>
                <p:cNvPr id="3769" name="자유형: 도형 3768">
                  <a:extLst>
                    <a:ext uri="{FF2B5EF4-FFF2-40B4-BE49-F238E27FC236}">
                      <a16:creationId xmlns:a16="http://schemas.microsoft.com/office/drawing/2014/main" id="{92B7C105-E0ED-4FDF-B783-B3455B23FBC2}"/>
                    </a:ext>
                  </a:extLst>
                </p:cNvPr>
                <p:cNvSpPr/>
                <p:nvPr/>
              </p:nvSpPr>
              <p:spPr>
                <a:xfrm>
                  <a:off x="10026080" y="4211241"/>
                  <a:ext cx="245298" cy="74252"/>
                </a:xfrm>
                <a:custGeom>
                  <a:avLst/>
                  <a:gdLst>
                    <a:gd name="connsiteX0" fmla="*/ 0 w 245298"/>
                    <a:gd name="connsiteY0" fmla="*/ 0 h 74252"/>
                    <a:gd name="connsiteX1" fmla="*/ 245299 w 245298"/>
                    <a:gd name="connsiteY1" fmla="*/ 0 h 74252"/>
                    <a:gd name="connsiteX2" fmla="*/ 245299 w 245298"/>
                    <a:gd name="connsiteY2" fmla="*/ 74253 h 74252"/>
                    <a:gd name="connsiteX3" fmla="*/ 0 w 245298"/>
                    <a:gd name="connsiteY3" fmla="*/ 74253 h 74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42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4253"/>
                      </a:lnTo>
                      <a:lnTo>
                        <a:pt x="0" y="7425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70" name="자유형: 도형 3769">
                  <a:extLst>
                    <a:ext uri="{FF2B5EF4-FFF2-40B4-BE49-F238E27FC236}">
                      <a16:creationId xmlns:a16="http://schemas.microsoft.com/office/drawing/2014/main" id="{79D34C3B-1D61-4789-94B0-3356F4CB4086}"/>
                    </a:ext>
                  </a:extLst>
                </p:cNvPr>
                <p:cNvSpPr/>
                <p:nvPr/>
              </p:nvSpPr>
              <p:spPr>
                <a:xfrm>
                  <a:off x="10026080" y="4211241"/>
                  <a:ext cx="245298" cy="74252"/>
                </a:xfrm>
                <a:custGeom>
                  <a:avLst/>
                  <a:gdLst>
                    <a:gd name="connsiteX0" fmla="*/ 0 w 245298"/>
                    <a:gd name="connsiteY0" fmla="*/ 0 h 74252"/>
                    <a:gd name="connsiteX1" fmla="*/ 245299 w 245298"/>
                    <a:gd name="connsiteY1" fmla="*/ 0 h 74252"/>
                    <a:gd name="connsiteX2" fmla="*/ 245299 w 245298"/>
                    <a:gd name="connsiteY2" fmla="*/ 74253 h 74252"/>
                    <a:gd name="connsiteX3" fmla="*/ 0 w 245298"/>
                    <a:gd name="connsiteY3" fmla="*/ 74253 h 74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425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4253"/>
                      </a:lnTo>
                      <a:lnTo>
                        <a:pt x="0" y="74253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7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4105166"/>
                <a:ext cx="245298" cy="84197"/>
                <a:chOff x="10333034" y="4105166"/>
                <a:chExt cx="245298" cy="84197"/>
              </a:xfrm>
              <a:solidFill>
                <a:srgbClr val="000000"/>
              </a:solidFill>
            </p:grpSpPr>
            <p:sp>
              <p:nvSpPr>
                <p:cNvPr id="3772" name="자유형: 도형 3771">
                  <a:extLst>
                    <a:ext uri="{FF2B5EF4-FFF2-40B4-BE49-F238E27FC236}">
                      <a16:creationId xmlns:a16="http://schemas.microsoft.com/office/drawing/2014/main" id="{9855B68C-3BE9-4BAC-8198-4186E1590E15}"/>
                    </a:ext>
                  </a:extLst>
                </p:cNvPr>
                <p:cNvSpPr/>
                <p:nvPr/>
              </p:nvSpPr>
              <p:spPr>
                <a:xfrm>
                  <a:off x="10333034" y="4105166"/>
                  <a:ext cx="245298" cy="84197"/>
                </a:xfrm>
                <a:custGeom>
                  <a:avLst/>
                  <a:gdLst>
                    <a:gd name="connsiteX0" fmla="*/ 0 w 245298"/>
                    <a:gd name="connsiteY0" fmla="*/ 0 h 84197"/>
                    <a:gd name="connsiteX1" fmla="*/ 245298 w 245298"/>
                    <a:gd name="connsiteY1" fmla="*/ 0 h 84197"/>
                    <a:gd name="connsiteX2" fmla="*/ 245298 w 245298"/>
                    <a:gd name="connsiteY2" fmla="*/ 84197 h 84197"/>
                    <a:gd name="connsiteX3" fmla="*/ 0 w 245298"/>
                    <a:gd name="connsiteY3" fmla="*/ 84197 h 84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1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4197"/>
                      </a:lnTo>
                      <a:lnTo>
                        <a:pt x="0" y="841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73" name="자유형: 도형 3772">
                  <a:extLst>
                    <a:ext uri="{FF2B5EF4-FFF2-40B4-BE49-F238E27FC236}">
                      <a16:creationId xmlns:a16="http://schemas.microsoft.com/office/drawing/2014/main" id="{26EAB86C-1528-4731-9225-516C3C0C4FF8}"/>
                    </a:ext>
                  </a:extLst>
                </p:cNvPr>
                <p:cNvSpPr/>
                <p:nvPr/>
              </p:nvSpPr>
              <p:spPr>
                <a:xfrm>
                  <a:off x="10333034" y="4105166"/>
                  <a:ext cx="245298" cy="84197"/>
                </a:xfrm>
                <a:custGeom>
                  <a:avLst/>
                  <a:gdLst>
                    <a:gd name="connsiteX0" fmla="*/ 0 w 245298"/>
                    <a:gd name="connsiteY0" fmla="*/ 0 h 84197"/>
                    <a:gd name="connsiteX1" fmla="*/ 245298 w 245298"/>
                    <a:gd name="connsiteY1" fmla="*/ 0 h 84197"/>
                    <a:gd name="connsiteX2" fmla="*/ 245298 w 245298"/>
                    <a:gd name="connsiteY2" fmla="*/ 84197 h 84197"/>
                    <a:gd name="connsiteX3" fmla="*/ 0 w 245298"/>
                    <a:gd name="connsiteY3" fmla="*/ 84197 h 84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84197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84197"/>
                      </a:lnTo>
                      <a:lnTo>
                        <a:pt x="0" y="84197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7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4259638"/>
                <a:ext cx="245298" cy="68285"/>
                <a:chOff x="10639326" y="4259638"/>
                <a:chExt cx="245298" cy="68285"/>
              </a:xfrm>
              <a:solidFill>
                <a:srgbClr val="000000"/>
              </a:solidFill>
            </p:grpSpPr>
            <p:sp>
              <p:nvSpPr>
                <p:cNvPr id="3775" name="자유형: 도형 3774">
                  <a:extLst>
                    <a:ext uri="{FF2B5EF4-FFF2-40B4-BE49-F238E27FC236}">
                      <a16:creationId xmlns:a16="http://schemas.microsoft.com/office/drawing/2014/main" id="{D7677ED2-0995-4FD0-ADF4-6802B75A8AB6}"/>
                    </a:ext>
                  </a:extLst>
                </p:cNvPr>
                <p:cNvSpPr/>
                <p:nvPr/>
              </p:nvSpPr>
              <p:spPr>
                <a:xfrm>
                  <a:off x="10639326" y="4259638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9 w 245298"/>
                    <a:gd name="connsiteY1" fmla="*/ 0 h 68285"/>
                    <a:gd name="connsiteX2" fmla="*/ 245299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76" name="자유형: 도형 3775">
                  <a:extLst>
                    <a:ext uri="{FF2B5EF4-FFF2-40B4-BE49-F238E27FC236}">
                      <a16:creationId xmlns:a16="http://schemas.microsoft.com/office/drawing/2014/main" id="{71D2A3D4-7F04-474E-9E00-AE857DC9D0FE}"/>
                    </a:ext>
                  </a:extLst>
                </p:cNvPr>
                <p:cNvSpPr/>
                <p:nvPr/>
              </p:nvSpPr>
              <p:spPr>
                <a:xfrm>
                  <a:off x="10639326" y="4259638"/>
                  <a:ext cx="245298" cy="68285"/>
                </a:xfrm>
                <a:custGeom>
                  <a:avLst/>
                  <a:gdLst>
                    <a:gd name="connsiteX0" fmla="*/ 0 w 245298"/>
                    <a:gd name="connsiteY0" fmla="*/ 0 h 68285"/>
                    <a:gd name="connsiteX1" fmla="*/ 245299 w 245298"/>
                    <a:gd name="connsiteY1" fmla="*/ 0 h 68285"/>
                    <a:gd name="connsiteX2" fmla="*/ 245299 w 245298"/>
                    <a:gd name="connsiteY2" fmla="*/ 68286 h 68285"/>
                    <a:gd name="connsiteX3" fmla="*/ 0 w 245298"/>
                    <a:gd name="connsiteY3" fmla="*/ 68286 h 6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82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68286"/>
                      </a:lnTo>
                      <a:lnTo>
                        <a:pt x="0" y="68286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7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4305383"/>
                <a:ext cx="245298" cy="56352"/>
                <a:chOff x="10946281" y="4305383"/>
                <a:chExt cx="245298" cy="56352"/>
              </a:xfrm>
              <a:solidFill>
                <a:srgbClr val="000000"/>
              </a:solidFill>
            </p:grpSpPr>
            <p:sp>
              <p:nvSpPr>
                <p:cNvPr id="3778" name="자유형: 도형 3777">
                  <a:extLst>
                    <a:ext uri="{FF2B5EF4-FFF2-40B4-BE49-F238E27FC236}">
                      <a16:creationId xmlns:a16="http://schemas.microsoft.com/office/drawing/2014/main" id="{14D19ECB-BFC4-4CF7-9E3F-3D5A6226AB7B}"/>
                    </a:ext>
                  </a:extLst>
                </p:cNvPr>
                <p:cNvSpPr/>
                <p:nvPr/>
              </p:nvSpPr>
              <p:spPr>
                <a:xfrm>
                  <a:off x="10946281" y="4305383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8 w 245298"/>
                    <a:gd name="connsiteY1" fmla="*/ 0 h 56352"/>
                    <a:gd name="connsiteX2" fmla="*/ 245298 w 245298"/>
                    <a:gd name="connsiteY2" fmla="*/ 56352 h 56352"/>
                    <a:gd name="connsiteX3" fmla="*/ 0 w 245298"/>
                    <a:gd name="connsiteY3" fmla="*/ 56352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6352"/>
                      </a:lnTo>
                      <a:lnTo>
                        <a:pt x="0" y="5635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79" name="자유형: 도형 3778">
                  <a:extLst>
                    <a:ext uri="{FF2B5EF4-FFF2-40B4-BE49-F238E27FC236}">
                      <a16:creationId xmlns:a16="http://schemas.microsoft.com/office/drawing/2014/main" id="{3510E15E-8D46-4C22-8FC3-90CC6577DAB4}"/>
                    </a:ext>
                  </a:extLst>
                </p:cNvPr>
                <p:cNvSpPr/>
                <p:nvPr/>
              </p:nvSpPr>
              <p:spPr>
                <a:xfrm>
                  <a:off x="10946281" y="4305383"/>
                  <a:ext cx="245298" cy="56352"/>
                </a:xfrm>
                <a:custGeom>
                  <a:avLst/>
                  <a:gdLst>
                    <a:gd name="connsiteX0" fmla="*/ 0 w 245298"/>
                    <a:gd name="connsiteY0" fmla="*/ 0 h 56352"/>
                    <a:gd name="connsiteX1" fmla="*/ 245298 w 245298"/>
                    <a:gd name="connsiteY1" fmla="*/ 0 h 56352"/>
                    <a:gd name="connsiteX2" fmla="*/ 245298 w 245298"/>
                    <a:gd name="connsiteY2" fmla="*/ 56352 h 56352"/>
                    <a:gd name="connsiteX3" fmla="*/ 0 w 245298"/>
                    <a:gd name="connsiteY3" fmla="*/ 56352 h 5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635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56352"/>
                      </a:lnTo>
                      <a:lnTo>
                        <a:pt x="0" y="56352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8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4325935"/>
                <a:ext cx="245298" cy="57678"/>
                <a:chOff x="11252572" y="4325935"/>
                <a:chExt cx="245298" cy="57678"/>
              </a:xfrm>
              <a:solidFill>
                <a:srgbClr val="000000"/>
              </a:solidFill>
            </p:grpSpPr>
            <p:sp>
              <p:nvSpPr>
                <p:cNvPr id="3781" name="자유형: 도형 3780">
                  <a:extLst>
                    <a:ext uri="{FF2B5EF4-FFF2-40B4-BE49-F238E27FC236}">
                      <a16:creationId xmlns:a16="http://schemas.microsoft.com/office/drawing/2014/main" id="{1E8BFDB1-042C-414A-AE98-6043A5D30658}"/>
                    </a:ext>
                  </a:extLst>
                </p:cNvPr>
                <p:cNvSpPr/>
                <p:nvPr/>
              </p:nvSpPr>
              <p:spPr>
                <a:xfrm>
                  <a:off x="11252572" y="432593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82" name="자유형: 도형 3781">
                  <a:extLst>
                    <a:ext uri="{FF2B5EF4-FFF2-40B4-BE49-F238E27FC236}">
                      <a16:creationId xmlns:a16="http://schemas.microsoft.com/office/drawing/2014/main" id="{07052277-4B4C-4636-AD72-91036B5E55F0}"/>
                    </a:ext>
                  </a:extLst>
                </p:cNvPr>
                <p:cNvSpPr/>
                <p:nvPr/>
              </p:nvSpPr>
              <p:spPr>
                <a:xfrm>
                  <a:off x="11252572" y="4325935"/>
                  <a:ext cx="245298" cy="57678"/>
                </a:xfrm>
                <a:custGeom>
                  <a:avLst/>
                  <a:gdLst>
                    <a:gd name="connsiteX0" fmla="*/ 0 w 245298"/>
                    <a:gd name="connsiteY0" fmla="*/ 0 h 57678"/>
                    <a:gd name="connsiteX1" fmla="*/ 245299 w 245298"/>
                    <a:gd name="connsiteY1" fmla="*/ 0 h 57678"/>
                    <a:gd name="connsiteX2" fmla="*/ 245299 w 245298"/>
                    <a:gd name="connsiteY2" fmla="*/ 57678 h 57678"/>
                    <a:gd name="connsiteX3" fmla="*/ 0 w 245298"/>
                    <a:gd name="connsiteY3" fmla="*/ 57678 h 57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57678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57678"/>
                      </a:lnTo>
                      <a:lnTo>
                        <a:pt x="0" y="57678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8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4318642"/>
                <a:ext cx="245298" cy="60330"/>
                <a:chOff x="11559527" y="4318642"/>
                <a:chExt cx="245298" cy="60330"/>
              </a:xfrm>
              <a:solidFill>
                <a:srgbClr val="000000"/>
              </a:solidFill>
            </p:grpSpPr>
            <p:sp>
              <p:nvSpPr>
                <p:cNvPr id="3784" name="자유형: 도형 3783">
                  <a:extLst>
                    <a:ext uri="{FF2B5EF4-FFF2-40B4-BE49-F238E27FC236}">
                      <a16:creationId xmlns:a16="http://schemas.microsoft.com/office/drawing/2014/main" id="{B28921F4-F4A3-4A98-9272-6D6570F075A4}"/>
                    </a:ext>
                  </a:extLst>
                </p:cNvPr>
                <p:cNvSpPr/>
                <p:nvPr/>
              </p:nvSpPr>
              <p:spPr>
                <a:xfrm>
                  <a:off x="11559527" y="4318642"/>
                  <a:ext cx="245298" cy="60330"/>
                </a:xfrm>
                <a:custGeom>
                  <a:avLst/>
                  <a:gdLst>
                    <a:gd name="connsiteX0" fmla="*/ 0 w 245298"/>
                    <a:gd name="connsiteY0" fmla="*/ 0 h 60330"/>
                    <a:gd name="connsiteX1" fmla="*/ 245298 w 245298"/>
                    <a:gd name="connsiteY1" fmla="*/ 0 h 60330"/>
                    <a:gd name="connsiteX2" fmla="*/ 245298 w 245298"/>
                    <a:gd name="connsiteY2" fmla="*/ 60330 h 60330"/>
                    <a:gd name="connsiteX3" fmla="*/ 0 w 245298"/>
                    <a:gd name="connsiteY3" fmla="*/ 60330 h 60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33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0330"/>
                      </a:lnTo>
                      <a:lnTo>
                        <a:pt x="0" y="6033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85" name="자유형: 도형 3784">
                  <a:extLst>
                    <a:ext uri="{FF2B5EF4-FFF2-40B4-BE49-F238E27FC236}">
                      <a16:creationId xmlns:a16="http://schemas.microsoft.com/office/drawing/2014/main" id="{00752796-3B90-4D48-BD0F-88142818A377}"/>
                    </a:ext>
                  </a:extLst>
                </p:cNvPr>
                <p:cNvSpPr/>
                <p:nvPr/>
              </p:nvSpPr>
              <p:spPr>
                <a:xfrm>
                  <a:off x="11559527" y="4318642"/>
                  <a:ext cx="245298" cy="60330"/>
                </a:xfrm>
                <a:custGeom>
                  <a:avLst/>
                  <a:gdLst>
                    <a:gd name="connsiteX0" fmla="*/ 0 w 245298"/>
                    <a:gd name="connsiteY0" fmla="*/ 0 h 60330"/>
                    <a:gd name="connsiteX1" fmla="*/ 245298 w 245298"/>
                    <a:gd name="connsiteY1" fmla="*/ 0 h 60330"/>
                    <a:gd name="connsiteX2" fmla="*/ 245298 w 245298"/>
                    <a:gd name="connsiteY2" fmla="*/ 60330 h 60330"/>
                    <a:gd name="connsiteX3" fmla="*/ 0 w 245298"/>
                    <a:gd name="connsiteY3" fmla="*/ 60330 h 60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60330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60330"/>
                      </a:lnTo>
                      <a:lnTo>
                        <a:pt x="0" y="60330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8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4233119"/>
                <a:ext cx="245298" cy="72263"/>
                <a:chOff x="11865819" y="4233119"/>
                <a:chExt cx="245298" cy="72263"/>
              </a:xfrm>
              <a:solidFill>
                <a:srgbClr val="000000"/>
              </a:solidFill>
            </p:grpSpPr>
            <p:sp>
              <p:nvSpPr>
                <p:cNvPr id="3787" name="자유형: 도형 3786">
                  <a:extLst>
                    <a:ext uri="{FF2B5EF4-FFF2-40B4-BE49-F238E27FC236}">
                      <a16:creationId xmlns:a16="http://schemas.microsoft.com/office/drawing/2014/main" id="{A95AD570-E4C7-4166-87C2-4330FE487449}"/>
                    </a:ext>
                  </a:extLst>
                </p:cNvPr>
                <p:cNvSpPr/>
                <p:nvPr/>
              </p:nvSpPr>
              <p:spPr>
                <a:xfrm>
                  <a:off x="11865819" y="4233119"/>
                  <a:ext cx="245298" cy="72263"/>
                </a:xfrm>
                <a:custGeom>
                  <a:avLst/>
                  <a:gdLst>
                    <a:gd name="connsiteX0" fmla="*/ 0 w 245298"/>
                    <a:gd name="connsiteY0" fmla="*/ 0 h 72263"/>
                    <a:gd name="connsiteX1" fmla="*/ 245299 w 245298"/>
                    <a:gd name="connsiteY1" fmla="*/ 0 h 72263"/>
                    <a:gd name="connsiteX2" fmla="*/ 245299 w 245298"/>
                    <a:gd name="connsiteY2" fmla="*/ 72264 h 72263"/>
                    <a:gd name="connsiteX3" fmla="*/ 0 w 245298"/>
                    <a:gd name="connsiteY3" fmla="*/ 72264 h 7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2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264"/>
                      </a:lnTo>
                      <a:lnTo>
                        <a:pt x="0" y="7226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88" name="자유형: 도형 3787">
                  <a:extLst>
                    <a:ext uri="{FF2B5EF4-FFF2-40B4-BE49-F238E27FC236}">
                      <a16:creationId xmlns:a16="http://schemas.microsoft.com/office/drawing/2014/main" id="{05A91568-1C35-4792-9237-1CFFAC9C457C}"/>
                    </a:ext>
                  </a:extLst>
                </p:cNvPr>
                <p:cNvSpPr/>
                <p:nvPr/>
              </p:nvSpPr>
              <p:spPr>
                <a:xfrm>
                  <a:off x="11865819" y="4233119"/>
                  <a:ext cx="245298" cy="72263"/>
                </a:xfrm>
                <a:custGeom>
                  <a:avLst/>
                  <a:gdLst>
                    <a:gd name="connsiteX0" fmla="*/ 0 w 245298"/>
                    <a:gd name="connsiteY0" fmla="*/ 0 h 72263"/>
                    <a:gd name="connsiteX1" fmla="*/ 245299 w 245298"/>
                    <a:gd name="connsiteY1" fmla="*/ 0 h 72263"/>
                    <a:gd name="connsiteX2" fmla="*/ 245299 w 245298"/>
                    <a:gd name="connsiteY2" fmla="*/ 72264 h 72263"/>
                    <a:gd name="connsiteX3" fmla="*/ 0 w 245298"/>
                    <a:gd name="connsiteY3" fmla="*/ 72264 h 7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722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72264"/>
                      </a:lnTo>
                      <a:lnTo>
                        <a:pt x="0" y="72264"/>
                      </a:lnTo>
                      <a:close/>
                    </a:path>
                  </a:pathLst>
                </a:custGeom>
                <a:solidFill>
                  <a:srgbClr val="0094CD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8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652893" y="4372343"/>
                <a:ext cx="245298" cy="25855"/>
                <a:chOff x="6652893" y="4372343"/>
                <a:chExt cx="245298" cy="25855"/>
              </a:xfrm>
              <a:solidFill>
                <a:srgbClr val="000000"/>
              </a:solidFill>
            </p:grpSpPr>
            <p:sp>
              <p:nvSpPr>
                <p:cNvPr id="3790" name="자유형: 도형 3789">
                  <a:extLst>
                    <a:ext uri="{FF2B5EF4-FFF2-40B4-BE49-F238E27FC236}">
                      <a16:creationId xmlns:a16="http://schemas.microsoft.com/office/drawing/2014/main" id="{8A8FBF47-7B9B-4D9C-BFA1-E3E362592951}"/>
                    </a:ext>
                  </a:extLst>
                </p:cNvPr>
                <p:cNvSpPr/>
                <p:nvPr/>
              </p:nvSpPr>
              <p:spPr>
                <a:xfrm>
                  <a:off x="6652893" y="4372343"/>
                  <a:ext cx="245298" cy="25855"/>
                </a:xfrm>
                <a:custGeom>
                  <a:avLst/>
                  <a:gdLst>
                    <a:gd name="connsiteX0" fmla="*/ 0 w 245298"/>
                    <a:gd name="connsiteY0" fmla="*/ 0 h 25855"/>
                    <a:gd name="connsiteX1" fmla="*/ 245299 w 245298"/>
                    <a:gd name="connsiteY1" fmla="*/ 0 h 25855"/>
                    <a:gd name="connsiteX2" fmla="*/ 245299 w 245298"/>
                    <a:gd name="connsiteY2" fmla="*/ 25856 h 25855"/>
                    <a:gd name="connsiteX3" fmla="*/ 0 w 245298"/>
                    <a:gd name="connsiteY3" fmla="*/ 25856 h 25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85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856"/>
                      </a:lnTo>
                      <a:lnTo>
                        <a:pt x="0" y="25856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91" name="자유형: 도형 3790">
                  <a:extLst>
                    <a:ext uri="{FF2B5EF4-FFF2-40B4-BE49-F238E27FC236}">
                      <a16:creationId xmlns:a16="http://schemas.microsoft.com/office/drawing/2014/main" id="{23CEB1A7-A55C-45E4-8E9B-A0AA6C885F70}"/>
                    </a:ext>
                  </a:extLst>
                </p:cNvPr>
                <p:cNvSpPr/>
                <p:nvPr/>
              </p:nvSpPr>
              <p:spPr>
                <a:xfrm>
                  <a:off x="6652893" y="4372343"/>
                  <a:ext cx="245298" cy="25855"/>
                </a:xfrm>
                <a:custGeom>
                  <a:avLst/>
                  <a:gdLst>
                    <a:gd name="connsiteX0" fmla="*/ 0 w 245298"/>
                    <a:gd name="connsiteY0" fmla="*/ 0 h 25855"/>
                    <a:gd name="connsiteX1" fmla="*/ 245299 w 245298"/>
                    <a:gd name="connsiteY1" fmla="*/ 0 h 25855"/>
                    <a:gd name="connsiteX2" fmla="*/ 245299 w 245298"/>
                    <a:gd name="connsiteY2" fmla="*/ 25856 h 25855"/>
                    <a:gd name="connsiteX3" fmla="*/ 0 w 245298"/>
                    <a:gd name="connsiteY3" fmla="*/ 25856 h 25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85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856"/>
                      </a:lnTo>
                      <a:lnTo>
                        <a:pt x="0" y="25856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9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6959185" y="4405491"/>
                <a:ext cx="245298" cy="23203"/>
                <a:chOff x="6959185" y="4405491"/>
                <a:chExt cx="245298" cy="23203"/>
              </a:xfrm>
              <a:solidFill>
                <a:srgbClr val="000000"/>
              </a:solidFill>
            </p:grpSpPr>
            <p:sp>
              <p:nvSpPr>
                <p:cNvPr id="3793" name="자유형: 도형 3792">
                  <a:extLst>
                    <a:ext uri="{FF2B5EF4-FFF2-40B4-BE49-F238E27FC236}">
                      <a16:creationId xmlns:a16="http://schemas.microsoft.com/office/drawing/2014/main" id="{732C9443-6797-4159-91CD-22FAEEE000AA}"/>
                    </a:ext>
                  </a:extLst>
                </p:cNvPr>
                <p:cNvSpPr/>
                <p:nvPr/>
              </p:nvSpPr>
              <p:spPr>
                <a:xfrm>
                  <a:off x="6959185" y="4405491"/>
                  <a:ext cx="245298" cy="23203"/>
                </a:xfrm>
                <a:custGeom>
                  <a:avLst/>
                  <a:gdLst>
                    <a:gd name="connsiteX0" fmla="*/ 0 w 245298"/>
                    <a:gd name="connsiteY0" fmla="*/ 0 h 23203"/>
                    <a:gd name="connsiteX1" fmla="*/ 245298 w 245298"/>
                    <a:gd name="connsiteY1" fmla="*/ 0 h 23203"/>
                    <a:gd name="connsiteX2" fmla="*/ 245298 w 245298"/>
                    <a:gd name="connsiteY2" fmla="*/ 23204 h 23203"/>
                    <a:gd name="connsiteX3" fmla="*/ 0 w 245298"/>
                    <a:gd name="connsiteY3" fmla="*/ 23204 h 23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20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204"/>
                      </a:lnTo>
                      <a:lnTo>
                        <a:pt x="0" y="2320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94" name="자유형: 도형 3793">
                  <a:extLst>
                    <a:ext uri="{FF2B5EF4-FFF2-40B4-BE49-F238E27FC236}">
                      <a16:creationId xmlns:a16="http://schemas.microsoft.com/office/drawing/2014/main" id="{9260C17C-8FE1-4FD1-81D5-DC9DB22F3C33}"/>
                    </a:ext>
                  </a:extLst>
                </p:cNvPr>
                <p:cNvSpPr/>
                <p:nvPr/>
              </p:nvSpPr>
              <p:spPr>
                <a:xfrm>
                  <a:off x="6959185" y="4405491"/>
                  <a:ext cx="245298" cy="23203"/>
                </a:xfrm>
                <a:custGeom>
                  <a:avLst/>
                  <a:gdLst>
                    <a:gd name="connsiteX0" fmla="*/ 0 w 245298"/>
                    <a:gd name="connsiteY0" fmla="*/ 0 h 23203"/>
                    <a:gd name="connsiteX1" fmla="*/ 245298 w 245298"/>
                    <a:gd name="connsiteY1" fmla="*/ 0 h 23203"/>
                    <a:gd name="connsiteX2" fmla="*/ 245298 w 245298"/>
                    <a:gd name="connsiteY2" fmla="*/ 23204 h 23203"/>
                    <a:gd name="connsiteX3" fmla="*/ 0 w 245298"/>
                    <a:gd name="connsiteY3" fmla="*/ 23204 h 23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20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3204"/>
                      </a:lnTo>
                      <a:lnTo>
                        <a:pt x="0" y="23204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9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266140" y="4494329"/>
                <a:ext cx="245298" cy="22540"/>
                <a:chOff x="7266140" y="4494329"/>
                <a:chExt cx="245298" cy="22540"/>
              </a:xfrm>
              <a:solidFill>
                <a:srgbClr val="000000"/>
              </a:solidFill>
            </p:grpSpPr>
            <p:sp>
              <p:nvSpPr>
                <p:cNvPr id="3796" name="자유형: 도형 3795">
                  <a:extLst>
                    <a:ext uri="{FF2B5EF4-FFF2-40B4-BE49-F238E27FC236}">
                      <a16:creationId xmlns:a16="http://schemas.microsoft.com/office/drawing/2014/main" id="{0FCB6962-FB47-4FB8-B738-9657B57D1BC0}"/>
                    </a:ext>
                  </a:extLst>
                </p:cNvPr>
                <p:cNvSpPr/>
                <p:nvPr/>
              </p:nvSpPr>
              <p:spPr>
                <a:xfrm>
                  <a:off x="7266140" y="4494329"/>
                  <a:ext cx="245298" cy="22540"/>
                </a:xfrm>
                <a:custGeom>
                  <a:avLst/>
                  <a:gdLst>
                    <a:gd name="connsiteX0" fmla="*/ 0 w 245298"/>
                    <a:gd name="connsiteY0" fmla="*/ 0 h 22540"/>
                    <a:gd name="connsiteX1" fmla="*/ 245299 w 245298"/>
                    <a:gd name="connsiteY1" fmla="*/ 0 h 22540"/>
                    <a:gd name="connsiteX2" fmla="*/ 245299 w 245298"/>
                    <a:gd name="connsiteY2" fmla="*/ 22541 h 22540"/>
                    <a:gd name="connsiteX3" fmla="*/ 0 w 245298"/>
                    <a:gd name="connsiteY3" fmla="*/ 22541 h 2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1"/>
                      </a:lnTo>
                      <a:lnTo>
                        <a:pt x="0" y="22541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97" name="자유형: 도형 3796">
                  <a:extLst>
                    <a:ext uri="{FF2B5EF4-FFF2-40B4-BE49-F238E27FC236}">
                      <a16:creationId xmlns:a16="http://schemas.microsoft.com/office/drawing/2014/main" id="{58C34FF3-3D62-4220-B506-5B28034E549B}"/>
                    </a:ext>
                  </a:extLst>
                </p:cNvPr>
                <p:cNvSpPr/>
                <p:nvPr/>
              </p:nvSpPr>
              <p:spPr>
                <a:xfrm>
                  <a:off x="7266140" y="4494329"/>
                  <a:ext cx="245298" cy="22540"/>
                </a:xfrm>
                <a:custGeom>
                  <a:avLst/>
                  <a:gdLst>
                    <a:gd name="connsiteX0" fmla="*/ 0 w 245298"/>
                    <a:gd name="connsiteY0" fmla="*/ 0 h 22540"/>
                    <a:gd name="connsiteX1" fmla="*/ 245299 w 245298"/>
                    <a:gd name="connsiteY1" fmla="*/ 0 h 22540"/>
                    <a:gd name="connsiteX2" fmla="*/ 245299 w 245298"/>
                    <a:gd name="connsiteY2" fmla="*/ 22541 h 22540"/>
                    <a:gd name="connsiteX3" fmla="*/ 0 w 245298"/>
                    <a:gd name="connsiteY3" fmla="*/ 22541 h 2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254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2541"/>
                      </a:lnTo>
                      <a:lnTo>
                        <a:pt x="0" y="22541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79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573094" y="4466484"/>
                <a:ext cx="245298" cy="25192"/>
                <a:chOff x="7573094" y="4466484"/>
                <a:chExt cx="245298" cy="25192"/>
              </a:xfrm>
              <a:solidFill>
                <a:srgbClr val="000000"/>
              </a:solidFill>
            </p:grpSpPr>
            <p:sp>
              <p:nvSpPr>
                <p:cNvPr id="3799" name="자유형: 도형 3798">
                  <a:extLst>
                    <a:ext uri="{FF2B5EF4-FFF2-40B4-BE49-F238E27FC236}">
                      <a16:creationId xmlns:a16="http://schemas.microsoft.com/office/drawing/2014/main" id="{CAF96921-97BA-494B-955B-CAD338303CA9}"/>
                    </a:ext>
                  </a:extLst>
                </p:cNvPr>
                <p:cNvSpPr/>
                <p:nvPr/>
              </p:nvSpPr>
              <p:spPr>
                <a:xfrm>
                  <a:off x="7573094" y="4466484"/>
                  <a:ext cx="245298" cy="25192"/>
                </a:xfrm>
                <a:custGeom>
                  <a:avLst/>
                  <a:gdLst>
                    <a:gd name="connsiteX0" fmla="*/ 0 w 245298"/>
                    <a:gd name="connsiteY0" fmla="*/ 0 h 25192"/>
                    <a:gd name="connsiteX1" fmla="*/ 245299 w 245298"/>
                    <a:gd name="connsiteY1" fmla="*/ 0 h 25192"/>
                    <a:gd name="connsiteX2" fmla="*/ 245299 w 245298"/>
                    <a:gd name="connsiteY2" fmla="*/ 25193 h 25192"/>
                    <a:gd name="connsiteX3" fmla="*/ 0 w 245298"/>
                    <a:gd name="connsiteY3" fmla="*/ 25193 h 25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1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193"/>
                      </a:lnTo>
                      <a:lnTo>
                        <a:pt x="0" y="251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00" name="자유형: 도형 3799">
                  <a:extLst>
                    <a:ext uri="{FF2B5EF4-FFF2-40B4-BE49-F238E27FC236}">
                      <a16:creationId xmlns:a16="http://schemas.microsoft.com/office/drawing/2014/main" id="{EEA13F4B-B407-4515-85B9-AB1384D5A3B9}"/>
                    </a:ext>
                  </a:extLst>
                </p:cNvPr>
                <p:cNvSpPr/>
                <p:nvPr/>
              </p:nvSpPr>
              <p:spPr>
                <a:xfrm>
                  <a:off x="7573094" y="4466484"/>
                  <a:ext cx="245298" cy="25192"/>
                </a:xfrm>
                <a:custGeom>
                  <a:avLst/>
                  <a:gdLst>
                    <a:gd name="connsiteX0" fmla="*/ 0 w 245298"/>
                    <a:gd name="connsiteY0" fmla="*/ 0 h 25192"/>
                    <a:gd name="connsiteX1" fmla="*/ 245299 w 245298"/>
                    <a:gd name="connsiteY1" fmla="*/ 0 h 25192"/>
                    <a:gd name="connsiteX2" fmla="*/ 245299 w 245298"/>
                    <a:gd name="connsiteY2" fmla="*/ 25193 h 25192"/>
                    <a:gd name="connsiteX3" fmla="*/ 0 w 245298"/>
                    <a:gd name="connsiteY3" fmla="*/ 25193 h 25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51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5193"/>
                      </a:lnTo>
                      <a:lnTo>
                        <a:pt x="0" y="2519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0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7879386" y="4452562"/>
                <a:ext cx="245298" cy="23866"/>
                <a:chOff x="7879386" y="4452562"/>
                <a:chExt cx="245298" cy="23866"/>
              </a:xfrm>
              <a:solidFill>
                <a:srgbClr val="000000"/>
              </a:solidFill>
            </p:grpSpPr>
            <p:sp>
              <p:nvSpPr>
                <p:cNvPr id="3802" name="자유형: 도형 3801">
                  <a:extLst>
                    <a:ext uri="{FF2B5EF4-FFF2-40B4-BE49-F238E27FC236}">
                      <a16:creationId xmlns:a16="http://schemas.microsoft.com/office/drawing/2014/main" id="{9A817058-43A4-4FFB-8DFC-FC9E252344F3}"/>
                    </a:ext>
                  </a:extLst>
                </p:cNvPr>
                <p:cNvSpPr/>
                <p:nvPr/>
              </p:nvSpPr>
              <p:spPr>
                <a:xfrm>
                  <a:off x="7879386" y="4452562"/>
                  <a:ext cx="245298" cy="23866"/>
                </a:xfrm>
                <a:custGeom>
                  <a:avLst/>
                  <a:gdLst>
                    <a:gd name="connsiteX0" fmla="*/ 0 w 245298"/>
                    <a:gd name="connsiteY0" fmla="*/ 0 h 23866"/>
                    <a:gd name="connsiteX1" fmla="*/ 245299 w 245298"/>
                    <a:gd name="connsiteY1" fmla="*/ 0 h 23866"/>
                    <a:gd name="connsiteX2" fmla="*/ 245299 w 245298"/>
                    <a:gd name="connsiteY2" fmla="*/ 23867 h 23866"/>
                    <a:gd name="connsiteX3" fmla="*/ 0 w 245298"/>
                    <a:gd name="connsiteY3" fmla="*/ 23867 h 2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7"/>
                      </a:lnTo>
                      <a:lnTo>
                        <a:pt x="0" y="2386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03" name="자유형: 도형 3802">
                  <a:extLst>
                    <a:ext uri="{FF2B5EF4-FFF2-40B4-BE49-F238E27FC236}">
                      <a16:creationId xmlns:a16="http://schemas.microsoft.com/office/drawing/2014/main" id="{213C8E2E-0EB5-4183-AD64-6AD34FA52825}"/>
                    </a:ext>
                  </a:extLst>
                </p:cNvPr>
                <p:cNvSpPr/>
                <p:nvPr/>
              </p:nvSpPr>
              <p:spPr>
                <a:xfrm>
                  <a:off x="7879386" y="4452562"/>
                  <a:ext cx="245298" cy="23866"/>
                </a:xfrm>
                <a:custGeom>
                  <a:avLst/>
                  <a:gdLst>
                    <a:gd name="connsiteX0" fmla="*/ 0 w 245298"/>
                    <a:gd name="connsiteY0" fmla="*/ 0 h 23866"/>
                    <a:gd name="connsiteX1" fmla="*/ 245299 w 245298"/>
                    <a:gd name="connsiteY1" fmla="*/ 0 h 23866"/>
                    <a:gd name="connsiteX2" fmla="*/ 245299 w 245298"/>
                    <a:gd name="connsiteY2" fmla="*/ 23867 h 23866"/>
                    <a:gd name="connsiteX3" fmla="*/ 0 w 245298"/>
                    <a:gd name="connsiteY3" fmla="*/ 23867 h 2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386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3867"/>
                      </a:lnTo>
                      <a:lnTo>
                        <a:pt x="0" y="2386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0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186341" y="4402176"/>
                <a:ext cx="245298" cy="24529"/>
                <a:chOff x="8186341" y="4402176"/>
                <a:chExt cx="245298" cy="24529"/>
              </a:xfrm>
              <a:solidFill>
                <a:srgbClr val="000000"/>
              </a:solidFill>
            </p:grpSpPr>
            <p:sp>
              <p:nvSpPr>
                <p:cNvPr id="3805" name="자유형: 도형 3804">
                  <a:extLst>
                    <a:ext uri="{FF2B5EF4-FFF2-40B4-BE49-F238E27FC236}">
                      <a16:creationId xmlns:a16="http://schemas.microsoft.com/office/drawing/2014/main" id="{E27BF2F0-3586-4B31-B930-CBB9BDCE31A4}"/>
                    </a:ext>
                  </a:extLst>
                </p:cNvPr>
                <p:cNvSpPr/>
                <p:nvPr/>
              </p:nvSpPr>
              <p:spPr>
                <a:xfrm>
                  <a:off x="8186341" y="4402176"/>
                  <a:ext cx="245298" cy="24529"/>
                </a:xfrm>
                <a:custGeom>
                  <a:avLst/>
                  <a:gdLst>
                    <a:gd name="connsiteX0" fmla="*/ 0 w 245298"/>
                    <a:gd name="connsiteY0" fmla="*/ 0 h 24529"/>
                    <a:gd name="connsiteX1" fmla="*/ 245299 w 245298"/>
                    <a:gd name="connsiteY1" fmla="*/ 0 h 24529"/>
                    <a:gd name="connsiteX2" fmla="*/ 245299 w 245298"/>
                    <a:gd name="connsiteY2" fmla="*/ 24530 h 24529"/>
                    <a:gd name="connsiteX3" fmla="*/ 0 w 245298"/>
                    <a:gd name="connsiteY3" fmla="*/ 24530 h 24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52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530"/>
                      </a:lnTo>
                      <a:lnTo>
                        <a:pt x="0" y="2453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06" name="자유형: 도형 3805">
                  <a:extLst>
                    <a:ext uri="{FF2B5EF4-FFF2-40B4-BE49-F238E27FC236}">
                      <a16:creationId xmlns:a16="http://schemas.microsoft.com/office/drawing/2014/main" id="{71D1B440-B5C7-4C92-8ED6-8531DC1C340C}"/>
                    </a:ext>
                  </a:extLst>
                </p:cNvPr>
                <p:cNvSpPr/>
                <p:nvPr/>
              </p:nvSpPr>
              <p:spPr>
                <a:xfrm>
                  <a:off x="8186341" y="4402176"/>
                  <a:ext cx="245298" cy="24529"/>
                </a:xfrm>
                <a:custGeom>
                  <a:avLst/>
                  <a:gdLst>
                    <a:gd name="connsiteX0" fmla="*/ 0 w 245298"/>
                    <a:gd name="connsiteY0" fmla="*/ 0 h 24529"/>
                    <a:gd name="connsiteX1" fmla="*/ 245299 w 245298"/>
                    <a:gd name="connsiteY1" fmla="*/ 0 h 24529"/>
                    <a:gd name="connsiteX2" fmla="*/ 245299 w 245298"/>
                    <a:gd name="connsiteY2" fmla="*/ 24530 h 24529"/>
                    <a:gd name="connsiteX3" fmla="*/ 0 w 245298"/>
                    <a:gd name="connsiteY3" fmla="*/ 24530 h 24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452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24530"/>
                      </a:lnTo>
                      <a:lnTo>
                        <a:pt x="0" y="2453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0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492632" y="3546946"/>
                <a:ext cx="245298" cy="42430"/>
                <a:chOff x="8492632" y="3546946"/>
                <a:chExt cx="245298" cy="42430"/>
              </a:xfrm>
              <a:solidFill>
                <a:srgbClr val="000000"/>
              </a:solidFill>
            </p:grpSpPr>
            <p:sp>
              <p:nvSpPr>
                <p:cNvPr id="3808" name="자유형: 도형 3807">
                  <a:extLst>
                    <a:ext uri="{FF2B5EF4-FFF2-40B4-BE49-F238E27FC236}">
                      <a16:creationId xmlns:a16="http://schemas.microsoft.com/office/drawing/2014/main" id="{2CEEF457-9130-4A3A-B7AF-8BAE8F4DA0B2}"/>
                    </a:ext>
                  </a:extLst>
                </p:cNvPr>
                <p:cNvSpPr/>
                <p:nvPr/>
              </p:nvSpPr>
              <p:spPr>
                <a:xfrm>
                  <a:off x="8492632" y="3546946"/>
                  <a:ext cx="245298" cy="42430"/>
                </a:xfrm>
                <a:custGeom>
                  <a:avLst/>
                  <a:gdLst>
                    <a:gd name="connsiteX0" fmla="*/ 0 w 245298"/>
                    <a:gd name="connsiteY0" fmla="*/ 0 h 42430"/>
                    <a:gd name="connsiteX1" fmla="*/ 245299 w 245298"/>
                    <a:gd name="connsiteY1" fmla="*/ 0 h 42430"/>
                    <a:gd name="connsiteX2" fmla="*/ 245299 w 245298"/>
                    <a:gd name="connsiteY2" fmla="*/ 42430 h 42430"/>
                    <a:gd name="connsiteX3" fmla="*/ 0 w 245298"/>
                    <a:gd name="connsiteY3" fmla="*/ 42430 h 4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24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2430"/>
                      </a:lnTo>
                      <a:lnTo>
                        <a:pt x="0" y="4243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09" name="자유형: 도형 3808">
                  <a:extLst>
                    <a:ext uri="{FF2B5EF4-FFF2-40B4-BE49-F238E27FC236}">
                      <a16:creationId xmlns:a16="http://schemas.microsoft.com/office/drawing/2014/main" id="{FFF042E6-E9B1-4631-9389-126A461C59D1}"/>
                    </a:ext>
                  </a:extLst>
                </p:cNvPr>
                <p:cNvSpPr/>
                <p:nvPr/>
              </p:nvSpPr>
              <p:spPr>
                <a:xfrm>
                  <a:off x="8492632" y="3546946"/>
                  <a:ext cx="245298" cy="42430"/>
                </a:xfrm>
                <a:custGeom>
                  <a:avLst/>
                  <a:gdLst>
                    <a:gd name="connsiteX0" fmla="*/ 0 w 245298"/>
                    <a:gd name="connsiteY0" fmla="*/ 0 h 42430"/>
                    <a:gd name="connsiteX1" fmla="*/ 245299 w 245298"/>
                    <a:gd name="connsiteY1" fmla="*/ 0 h 42430"/>
                    <a:gd name="connsiteX2" fmla="*/ 245299 w 245298"/>
                    <a:gd name="connsiteY2" fmla="*/ 42430 h 42430"/>
                    <a:gd name="connsiteX3" fmla="*/ 0 w 245298"/>
                    <a:gd name="connsiteY3" fmla="*/ 42430 h 4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243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2430"/>
                      </a:lnTo>
                      <a:lnTo>
                        <a:pt x="0" y="4243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1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8799587" y="3706059"/>
                <a:ext cx="245298" cy="43092"/>
                <a:chOff x="8799587" y="3706059"/>
                <a:chExt cx="245298" cy="43092"/>
              </a:xfrm>
              <a:solidFill>
                <a:srgbClr val="000000"/>
              </a:solidFill>
            </p:grpSpPr>
            <p:sp>
              <p:nvSpPr>
                <p:cNvPr id="3811" name="자유형: 도형 3810">
                  <a:extLst>
                    <a:ext uri="{FF2B5EF4-FFF2-40B4-BE49-F238E27FC236}">
                      <a16:creationId xmlns:a16="http://schemas.microsoft.com/office/drawing/2014/main" id="{9196277A-EE7F-4AFE-A27A-8C6745E4F3D5}"/>
                    </a:ext>
                  </a:extLst>
                </p:cNvPr>
                <p:cNvSpPr/>
                <p:nvPr/>
              </p:nvSpPr>
              <p:spPr>
                <a:xfrm>
                  <a:off x="8799587" y="3706059"/>
                  <a:ext cx="245298" cy="43092"/>
                </a:xfrm>
                <a:custGeom>
                  <a:avLst/>
                  <a:gdLst>
                    <a:gd name="connsiteX0" fmla="*/ 0 w 245298"/>
                    <a:gd name="connsiteY0" fmla="*/ 0 h 43092"/>
                    <a:gd name="connsiteX1" fmla="*/ 245299 w 245298"/>
                    <a:gd name="connsiteY1" fmla="*/ 0 h 43092"/>
                    <a:gd name="connsiteX2" fmla="*/ 245299 w 245298"/>
                    <a:gd name="connsiteY2" fmla="*/ 43093 h 43092"/>
                    <a:gd name="connsiteX3" fmla="*/ 0 w 245298"/>
                    <a:gd name="connsiteY3" fmla="*/ 43093 h 43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30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3093"/>
                      </a:lnTo>
                      <a:lnTo>
                        <a:pt x="0" y="4309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12" name="자유형: 도형 3811">
                  <a:extLst>
                    <a:ext uri="{FF2B5EF4-FFF2-40B4-BE49-F238E27FC236}">
                      <a16:creationId xmlns:a16="http://schemas.microsoft.com/office/drawing/2014/main" id="{F248E250-1BBF-4B0B-8905-EB44A775095A}"/>
                    </a:ext>
                  </a:extLst>
                </p:cNvPr>
                <p:cNvSpPr/>
                <p:nvPr/>
              </p:nvSpPr>
              <p:spPr>
                <a:xfrm>
                  <a:off x="8799587" y="3706059"/>
                  <a:ext cx="245298" cy="43092"/>
                </a:xfrm>
                <a:custGeom>
                  <a:avLst/>
                  <a:gdLst>
                    <a:gd name="connsiteX0" fmla="*/ 0 w 245298"/>
                    <a:gd name="connsiteY0" fmla="*/ 0 h 43092"/>
                    <a:gd name="connsiteX1" fmla="*/ 245299 w 245298"/>
                    <a:gd name="connsiteY1" fmla="*/ 0 h 43092"/>
                    <a:gd name="connsiteX2" fmla="*/ 245299 w 245298"/>
                    <a:gd name="connsiteY2" fmla="*/ 43093 h 43092"/>
                    <a:gd name="connsiteX3" fmla="*/ 0 w 245298"/>
                    <a:gd name="connsiteY3" fmla="*/ 43093 h 43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4309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43093"/>
                      </a:lnTo>
                      <a:lnTo>
                        <a:pt x="0" y="4309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13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105879" y="4138314"/>
                <a:ext cx="245298" cy="31159"/>
                <a:chOff x="9105879" y="4138314"/>
                <a:chExt cx="245298" cy="31159"/>
              </a:xfrm>
              <a:solidFill>
                <a:srgbClr val="000000"/>
              </a:solidFill>
            </p:grpSpPr>
            <p:sp>
              <p:nvSpPr>
                <p:cNvPr id="3814" name="자유형: 도형 3813">
                  <a:extLst>
                    <a:ext uri="{FF2B5EF4-FFF2-40B4-BE49-F238E27FC236}">
                      <a16:creationId xmlns:a16="http://schemas.microsoft.com/office/drawing/2014/main" id="{07BF089C-047A-4D91-ACAB-61EB034391DB}"/>
                    </a:ext>
                  </a:extLst>
                </p:cNvPr>
                <p:cNvSpPr/>
                <p:nvPr/>
              </p:nvSpPr>
              <p:spPr>
                <a:xfrm>
                  <a:off x="9105879" y="4138314"/>
                  <a:ext cx="245298" cy="31159"/>
                </a:xfrm>
                <a:custGeom>
                  <a:avLst/>
                  <a:gdLst>
                    <a:gd name="connsiteX0" fmla="*/ 0 w 245298"/>
                    <a:gd name="connsiteY0" fmla="*/ 0 h 31159"/>
                    <a:gd name="connsiteX1" fmla="*/ 245299 w 245298"/>
                    <a:gd name="connsiteY1" fmla="*/ 0 h 31159"/>
                    <a:gd name="connsiteX2" fmla="*/ 245299 w 245298"/>
                    <a:gd name="connsiteY2" fmla="*/ 31160 h 31159"/>
                    <a:gd name="connsiteX3" fmla="*/ 0 w 245298"/>
                    <a:gd name="connsiteY3" fmla="*/ 31160 h 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1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160"/>
                      </a:lnTo>
                      <a:lnTo>
                        <a:pt x="0" y="311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15" name="자유형: 도형 3814">
                  <a:extLst>
                    <a:ext uri="{FF2B5EF4-FFF2-40B4-BE49-F238E27FC236}">
                      <a16:creationId xmlns:a16="http://schemas.microsoft.com/office/drawing/2014/main" id="{3D2CA64D-7C4C-484F-8FE9-6F7DC35E611C}"/>
                    </a:ext>
                  </a:extLst>
                </p:cNvPr>
                <p:cNvSpPr/>
                <p:nvPr/>
              </p:nvSpPr>
              <p:spPr>
                <a:xfrm>
                  <a:off x="9105879" y="4138314"/>
                  <a:ext cx="245298" cy="31159"/>
                </a:xfrm>
                <a:custGeom>
                  <a:avLst/>
                  <a:gdLst>
                    <a:gd name="connsiteX0" fmla="*/ 0 w 245298"/>
                    <a:gd name="connsiteY0" fmla="*/ 0 h 31159"/>
                    <a:gd name="connsiteX1" fmla="*/ 245299 w 245298"/>
                    <a:gd name="connsiteY1" fmla="*/ 0 h 31159"/>
                    <a:gd name="connsiteX2" fmla="*/ 245299 w 245298"/>
                    <a:gd name="connsiteY2" fmla="*/ 31160 h 31159"/>
                    <a:gd name="connsiteX3" fmla="*/ 0 w 245298"/>
                    <a:gd name="connsiteY3" fmla="*/ 31160 h 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1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160"/>
                      </a:lnTo>
                      <a:lnTo>
                        <a:pt x="0" y="3116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16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412833" y="4158204"/>
                <a:ext cx="245298" cy="36463"/>
                <a:chOff x="9412833" y="4158204"/>
                <a:chExt cx="245298" cy="36463"/>
              </a:xfrm>
              <a:solidFill>
                <a:srgbClr val="000000"/>
              </a:solidFill>
            </p:grpSpPr>
            <p:sp>
              <p:nvSpPr>
                <p:cNvPr id="3817" name="자유형: 도형 3816">
                  <a:extLst>
                    <a:ext uri="{FF2B5EF4-FFF2-40B4-BE49-F238E27FC236}">
                      <a16:creationId xmlns:a16="http://schemas.microsoft.com/office/drawing/2014/main" id="{70B1E4B8-22B7-414F-AE0B-6264BBC9C153}"/>
                    </a:ext>
                  </a:extLst>
                </p:cNvPr>
                <p:cNvSpPr/>
                <p:nvPr/>
              </p:nvSpPr>
              <p:spPr>
                <a:xfrm>
                  <a:off x="9412833" y="4158204"/>
                  <a:ext cx="245298" cy="36463"/>
                </a:xfrm>
                <a:custGeom>
                  <a:avLst/>
                  <a:gdLst>
                    <a:gd name="connsiteX0" fmla="*/ 0 w 245298"/>
                    <a:gd name="connsiteY0" fmla="*/ 0 h 36463"/>
                    <a:gd name="connsiteX1" fmla="*/ 245299 w 245298"/>
                    <a:gd name="connsiteY1" fmla="*/ 0 h 36463"/>
                    <a:gd name="connsiteX2" fmla="*/ 245299 w 245298"/>
                    <a:gd name="connsiteY2" fmla="*/ 36463 h 36463"/>
                    <a:gd name="connsiteX3" fmla="*/ 0 w 245298"/>
                    <a:gd name="connsiteY3" fmla="*/ 36463 h 36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4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463"/>
                      </a:lnTo>
                      <a:lnTo>
                        <a:pt x="0" y="3646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18" name="자유형: 도형 3817">
                  <a:extLst>
                    <a:ext uri="{FF2B5EF4-FFF2-40B4-BE49-F238E27FC236}">
                      <a16:creationId xmlns:a16="http://schemas.microsoft.com/office/drawing/2014/main" id="{80C09C8D-0381-481D-8E8D-C63EDD229D61}"/>
                    </a:ext>
                  </a:extLst>
                </p:cNvPr>
                <p:cNvSpPr/>
                <p:nvPr/>
              </p:nvSpPr>
              <p:spPr>
                <a:xfrm>
                  <a:off x="9412833" y="4158204"/>
                  <a:ext cx="245298" cy="36463"/>
                </a:xfrm>
                <a:custGeom>
                  <a:avLst/>
                  <a:gdLst>
                    <a:gd name="connsiteX0" fmla="*/ 0 w 245298"/>
                    <a:gd name="connsiteY0" fmla="*/ 0 h 36463"/>
                    <a:gd name="connsiteX1" fmla="*/ 245299 w 245298"/>
                    <a:gd name="connsiteY1" fmla="*/ 0 h 36463"/>
                    <a:gd name="connsiteX2" fmla="*/ 245299 w 245298"/>
                    <a:gd name="connsiteY2" fmla="*/ 36463 h 36463"/>
                    <a:gd name="connsiteX3" fmla="*/ 0 w 245298"/>
                    <a:gd name="connsiteY3" fmla="*/ 36463 h 36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463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6463"/>
                      </a:lnTo>
                      <a:lnTo>
                        <a:pt x="0" y="3646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19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9719125" y="4235771"/>
                <a:ext cx="245298" cy="31822"/>
                <a:chOff x="9719125" y="4235771"/>
                <a:chExt cx="245298" cy="31822"/>
              </a:xfrm>
              <a:solidFill>
                <a:srgbClr val="000000"/>
              </a:solidFill>
            </p:grpSpPr>
            <p:sp>
              <p:nvSpPr>
                <p:cNvPr id="3820" name="자유형: 도형 3819">
                  <a:extLst>
                    <a:ext uri="{FF2B5EF4-FFF2-40B4-BE49-F238E27FC236}">
                      <a16:creationId xmlns:a16="http://schemas.microsoft.com/office/drawing/2014/main" id="{24097EEF-CC75-4C06-9985-9F231160C2EB}"/>
                    </a:ext>
                  </a:extLst>
                </p:cNvPr>
                <p:cNvSpPr/>
                <p:nvPr/>
              </p:nvSpPr>
              <p:spPr>
                <a:xfrm>
                  <a:off x="9719125" y="4235771"/>
                  <a:ext cx="245298" cy="31822"/>
                </a:xfrm>
                <a:custGeom>
                  <a:avLst/>
                  <a:gdLst>
                    <a:gd name="connsiteX0" fmla="*/ 0 w 245298"/>
                    <a:gd name="connsiteY0" fmla="*/ 0 h 31822"/>
                    <a:gd name="connsiteX1" fmla="*/ 245299 w 245298"/>
                    <a:gd name="connsiteY1" fmla="*/ 0 h 31822"/>
                    <a:gd name="connsiteX2" fmla="*/ 245299 w 245298"/>
                    <a:gd name="connsiteY2" fmla="*/ 31823 h 31822"/>
                    <a:gd name="connsiteX3" fmla="*/ 0 w 245298"/>
                    <a:gd name="connsiteY3" fmla="*/ 31823 h 31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8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823"/>
                      </a:lnTo>
                      <a:lnTo>
                        <a:pt x="0" y="3182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21" name="자유형: 도형 3820">
                  <a:extLst>
                    <a:ext uri="{FF2B5EF4-FFF2-40B4-BE49-F238E27FC236}">
                      <a16:creationId xmlns:a16="http://schemas.microsoft.com/office/drawing/2014/main" id="{AA817FEF-6F20-4C29-BD95-111FBEACF0E6}"/>
                    </a:ext>
                  </a:extLst>
                </p:cNvPr>
                <p:cNvSpPr/>
                <p:nvPr/>
              </p:nvSpPr>
              <p:spPr>
                <a:xfrm>
                  <a:off x="9719125" y="4235771"/>
                  <a:ext cx="245298" cy="31822"/>
                </a:xfrm>
                <a:custGeom>
                  <a:avLst/>
                  <a:gdLst>
                    <a:gd name="connsiteX0" fmla="*/ 0 w 245298"/>
                    <a:gd name="connsiteY0" fmla="*/ 0 h 31822"/>
                    <a:gd name="connsiteX1" fmla="*/ 245299 w 245298"/>
                    <a:gd name="connsiteY1" fmla="*/ 0 h 31822"/>
                    <a:gd name="connsiteX2" fmla="*/ 245299 w 245298"/>
                    <a:gd name="connsiteY2" fmla="*/ 31823 h 31822"/>
                    <a:gd name="connsiteX3" fmla="*/ 0 w 245298"/>
                    <a:gd name="connsiteY3" fmla="*/ 31823 h 31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822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823"/>
                      </a:lnTo>
                      <a:lnTo>
                        <a:pt x="0" y="3182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22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026080" y="4180082"/>
                <a:ext cx="245298" cy="31159"/>
                <a:chOff x="10026080" y="4180082"/>
                <a:chExt cx="245298" cy="31159"/>
              </a:xfrm>
              <a:solidFill>
                <a:srgbClr val="000000"/>
              </a:solidFill>
            </p:grpSpPr>
            <p:sp>
              <p:nvSpPr>
                <p:cNvPr id="3823" name="자유형: 도형 3822">
                  <a:extLst>
                    <a:ext uri="{FF2B5EF4-FFF2-40B4-BE49-F238E27FC236}">
                      <a16:creationId xmlns:a16="http://schemas.microsoft.com/office/drawing/2014/main" id="{2E09BAD1-278E-4B2A-8005-18BD96B6B3A7}"/>
                    </a:ext>
                  </a:extLst>
                </p:cNvPr>
                <p:cNvSpPr/>
                <p:nvPr/>
              </p:nvSpPr>
              <p:spPr>
                <a:xfrm>
                  <a:off x="10026080" y="4180082"/>
                  <a:ext cx="245298" cy="31159"/>
                </a:xfrm>
                <a:custGeom>
                  <a:avLst/>
                  <a:gdLst>
                    <a:gd name="connsiteX0" fmla="*/ 0 w 245298"/>
                    <a:gd name="connsiteY0" fmla="*/ 0 h 31159"/>
                    <a:gd name="connsiteX1" fmla="*/ 245299 w 245298"/>
                    <a:gd name="connsiteY1" fmla="*/ 0 h 31159"/>
                    <a:gd name="connsiteX2" fmla="*/ 245299 w 245298"/>
                    <a:gd name="connsiteY2" fmla="*/ 31160 h 31159"/>
                    <a:gd name="connsiteX3" fmla="*/ 0 w 245298"/>
                    <a:gd name="connsiteY3" fmla="*/ 31160 h 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1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160"/>
                      </a:lnTo>
                      <a:lnTo>
                        <a:pt x="0" y="3116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24" name="자유형: 도형 3823">
                  <a:extLst>
                    <a:ext uri="{FF2B5EF4-FFF2-40B4-BE49-F238E27FC236}">
                      <a16:creationId xmlns:a16="http://schemas.microsoft.com/office/drawing/2014/main" id="{D10D98CB-A42D-4843-BA81-372B59A905FD}"/>
                    </a:ext>
                  </a:extLst>
                </p:cNvPr>
                <p:cNvSpPr/>
                <p:nvPr/>
              </p:nvSpPr>
              <p:spPr>
                <a:xfrm>
                  <a:off x="10026080" y="4180082"/>
                  <a:ext cx="245298" cy="31159"/>
                </a:xfrm>
                <a:custGeom>
                  <a:avLst/>
                  <a:gdLst>
                    <a:gd name="connsiteX0" fmla="*/ 0 w 245298"/>
                    <a:gd name="connsiteY0" fmla="*/ 0 h 31159"/>
                    <a:gd name="connsiteX1" fmla="*/ 245299 w 245298"/>
                    <a:gd name="connsiteY1" fmla="*/ 0 h 31159"/>
                    <a:gd name="connsiteX2" fmla="*/ 245299 w 245298"/>
                    <a:gd name="connsiteY2" fmla="*/ 31160 h 31159"/>
                    <a:gd name="connsiteX3" fmla="*/ 0 w 245298"/>
                    <a:gd name="connsiteY3" fmla="*/ 31160 h 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159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1160"/>
                      </a:lnTo>
                      <a:lnTo>
                        <a:pt x="0" y="3116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25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333034" y="4068040"/>
                <a:ext cx="245298" cy="36463"/>
                <a:chOff x="10333034" y="4068040"/>
                <a:chExt cx="245298" cy="36463"/>
              </a:xfrm>
              <a:solidFill>
                <a:srgbClr val="000000"/>
              </a:solidFill>
            </p:grpSpPr>
            <p:sp>
              <p:nvSpPr>
                <p:cNvPr id="3826" name="자유형: 도형 3825">
                  <a:extLst>
                    <a:ext uri="{FF2B5EF4-FFF2-40B4-BE49-F238E27FC236}">
                      <a16:creationId xmlns:a16="http://schemas.microsoft.com/office/drawing/2014/main" id="{27AB65B6-02C6-4216-A746-B06F3671DCFF}"/>
                    </a:ext>
                  </a:extLst>
                </p:cNvPr>
                <p:cNvSpPr/>
                <p:nvPr/>
              </p:nvSpPr>
              <p:spPr>
                <a:xfrm>
                  <a:off x="10333034" y="4068040"/>
                  <a:ext cx="245298" cy="36463"/>
                </a:xfrm>
                <a:custGeom>
                  <a:avLst/>
                  <a:gdLst>
                    <a:gd name="connsiteX0" fmla="*/ 0 w 245298"/>
                    <a:gd name="connsiteY0" fmla="*/ 0 h 36463"/>
                    <a:gd name="connsiteX1" fmla="*/ 245298 w 245298"/>
                    <a:gd name="connsiteY1" fmla="*/ 0 h 36463"/>
                    <a:gd name="connsiteX2" fmla="*/ 245298 w 245298"/>
                    <a:gd name="connsiteY2" fmla="*/ 36463 h 36463"/>
                    <a:gd name="connsiteX3" fmla="*/ 0 w 245298"/>
                    <a:gd name="connsiteY3" fmla="*/ 36463 h 36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46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6463"/>
                      </a:lnTo>
                      <a:lnTo>
                        <a:pt x="0" y="36463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27" name="자유형: 도형 3826">
                  <a:extLst>
                    <a:ext uri="{FF2B5EF4-FFF2-40B4-BE49-F238E27FC236}">
                      <a16:creationId xmlns:a16="http://schemas.microsoft.com/office/drawing/2014/main" id="{8C63F52A-2EF1-4F10-924E-D76B884FF3D7}"/>
                    </a:ext>
                  </a:extLst>
                </p:cNvPr>
                <p:cNvSpPr/>
                <p:nvPr/>
              </p:nvSpPr>
              <p:spPr>
                <a:xfrm>
                  <a:off x="10333034" y="4068040"/>
                  <a:ext cx="245298" cy="36463"/>
                </a:xfrm>
                <a:custGeom>
                  <a:avLst/>
                  <a:gdLst>
                    <a:gd name="connsiteX0" fmla="*/ 0 w 245298"/>
                    <a:gd name="connsiteY0" fmla="*/ 0 h 36463"/>
                    <a:gd name="connsiteX1" fmla="*/ 245298 w 245298"/>
                    <a:gd name="connsiteY1" fmla="*/ 0 h 36463"/>
                    <a:gd name="connsiteX2" fmla="*/ 245298 w 245298"/>
                    <a:gd name="connsiteY2" fmla="*/ 36463 h 36463"/>
                    <a:gd name="connsiteX3" fmla="*/ 0 w 245298"/>
                    <a:gd name="connsiteY3" fmla="*/ 36463 h 36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646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6463"/>
                      </a:lnTo>
                      <a:lnTo>
                        <a:pt x="0" y="36463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28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639326" y="4229141"/>
                <a:ext cx="245298" cy="30496"/>
                <a:chOff x="10639326" y="4229141"/>
                <a:chExt cx="245298" cy="30496"/>
              </a:xfrm>
              <a:solidFill>
                <a:srgbClr val="000000"/>
              </a:solidFill>
            </p:grpSpPr>
            <p:sp>
              <p:nvSpPr>
                <p:cNvPr id="3829" name="자유형: 도형 3828">
                  <a:extLst>
                    <a:ext uri="{FF2B5EF4-FFF2-40B4-BE49-F238E27FC236}">
                      <a16:creationId xmlns:a16="http://schemas.microsoft.com/office/drawing/2014/main" id="{2C526603-650B-428A-8D5A-5F891C9AD2F2}"/>
                    </a:ext>
                  </a:extLst>
                </p:cNvPr>
                <p:cNvSpPr/>
                <p:nvPr/>
              </p:nvSpPr>
              <p:spPr>
                <a:xfrm>
                  <a:off x="10639326" y="4229141"/>
                  <a:ext cx="245298" cy="30496"/>
                </a:xfrm>
                <a:custGeom>
                  <a:avLst/>
                  <a:gdLst>
                    <a:gd name="connsiteX0" fmla="*/ 0 w 245298"/>
                    <a:gd name="connsiteY0" fmla="*/ 0 h 30496"/>
                    <a:gd name="connsiteX1" fmla="*/ 245299 w 245298"/>
                    <a:gd name="connsiteY1" fmla="*/ 0 h 30496"/>
                    <a:gd name="connsiteX2" fmla="*/ 245299 w 245298"/>
                    <a:gd name="connsiteY2" fmla="*/ 30497 h 30496"/>
                    <a:gd name="connsiteX3" fmla="*/ 0 w 245298"/>
                    <a:gd name="connsiteY3" fmla="*/ 30497 h 3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04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0497"/>
                      </a:lnTo>
                      <a:lnTo>
                        <a:pt x="0" y="30497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30" name="자유형: 도형 3829">
                  <a:extLst>
                    <a:ext uri="{FF2B5EF4-FFF2-40B4-BE49-F238E27FC236}">
                      <a16:creationId xmlns:a16="http://schemas.microsoft.com/office/drawing/2014/main" id="{0CD38320-846C-4921-81AE-E8B9B84355D2}"/>
                    </a:ext>
                  </a:extLst>
                </p:cNvPr>
                <p:cNvSpPr/>
                <p:nvPr/>
              </p:nvSpPr>
              <p:spPr>
                <a:xfrm>
                  <a:off x="10639326" y="4229141"/>
                  <a:ext cx="245298" cy="30496"/>
                </a:xfrm>
                <a:custGeom>
                  <a:avLst/>
                  <a:gdLst>
                    <a:gd name="connsiteX0" fmla="*/ 0 w 245298"/>
                    <a:gd name="connsiteY0" fmla="*/ 0 h 30496"/>
                    <a:gd name="connsiteX1" fmla="*/ 245299 w 245298"/>
                    <a:gd name="connsiteY1" fmla="*/ 0 h 30496"/>
                    <a:gd name="connsiteX2" fmla="*/ 245299 w 245298"/>
                    <a:gd name="connsiteY2" fmla="*/ 30497 h 30496"/>
                    <a:gd name="connsiteX3" fmla="*/ 0 w 245298"/>
                    <a:gd name="connsiteY3" fmla="*/ 30497 h 3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0496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0497"/>
                      </a:lnTo>
                      <a:lnTo>
                        <a:pt x="0" y="30497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31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0946281" y="4275549"/>
                <a:ext cx="245298" cy="29833"/>
                <a:chOff x="10946281" y="4275549"/>
                <a:chExt cx="245298" cy="29833"/>
              </a:xfrm>
              <a:solidFill>
                <a:srgbClr val="000000"/>
              </a:solidFill>
            </p:grpSpPr>
            <p:sp>
              <p:nvSpPr>
                <p:cNvPr id="3832" name="자유형: 도형 3831">
                  <a:extLst>
                    <a:ext uri="{FF2B5EF4-FFF2-40B4-BE49-F238E27FC236}">
                      <a16:creationId xmlns:a16="http://schemas.microsoft.com/office/drawing/2014/main" id="{73FB1972-7CF9-48FC-8FD9-536BC8D63B4C}"/>
                    </a:ext>
                  </a:extLst>
                </p:cNvPr>
                <p:cNvSpPr/>
                <p:nvPr/>
              </p:nvSpPr>
              <p:spPr>
                <a:xfrm>
                  <a:off x="10946281" y="4275549"/>
                  <a:ext cx="245298" cy="29833"/>
                </a:xfrm>
                <a:custGeom>
                  <a:avLst/>
                  <a:gdLst>
                    <a:gd name="connsiteX0" fmla="*/ 0 w 245298"/>
                    <a:gd name="connsiteY0" fmla="*/ 0 h 29833"/>
                    <a:gd name="connsiteX1" fmla="*/ 245298 w 245298"/>
                    <a:gd name="connsiteY1" fmla="*/ 0 h 29833"/>
                    <a:gd name="connsiteX2" fmla="*/ 245298 w 245298"/>
                    <a:gd name="connsiteY2" fmla="*/ 29834 h 29833"/>
                    <a:gd name="connsiteX3" fmla="*/ 0 w 245298"/>
                    <a:gd name="connsiteY3" fmla="*/ 29834 h 29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834"/>
                      </a:lnTo>
                      <a:lnTo>
                        <a:pt x="0" y="29834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33" name="자유형: 도형 3832">
                  <a:extLst>
                    <a:ext uri="{FF2B5EF4-FFF2-40B4-BE49-F238E27FC236}">
                      <a16:creationId xmlns:a16="http://schemas.microsoft.com/office/drawing/2014/main" id="{6EF6260C-A53F-484E-B624-0B413AAC070B}"/>
                    </a:ext>
                  </a:extLst>
                </p:cNvPr>
                <p:cNvSpPr/>
                <p:nvPr/>
              </p:nvSpPr>
              <p:spPr>
                <a:xfrm>
                  <a:off x="10946281" y="4275549"/>
                  <a:ext cx="245298" cy="29833"/>
                </a:xfrm>
                <a:custGeom>
                  <a:avLst/>
                  <a:gdLst>
                    <a:gd name="connsiteX0" fmla="*/ 0 w 245298"/>
                    <a:gd name="connsiteY0" fmla="*/ 0 h 29833"/>
                    <a:gd name="connsiteX1" fmla="*/ 245298 w 245298"/>
                    <a:gd name="connsiteY1" fmla="*/ 0 h 29833"/>
                    <a:gd name="connsiteX2" fmla="*/ 245298 w 245298"/>
                    <a:gd name="connsiteY2" fmla="*/ 29834 h 29833"/>
                    <a:gd name="connsiteX3" fmla="*/ 0 w 245298"/>
                    <a:gd name="connsiteY3" fmla="*/ 29834 h 29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29833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29834"/>
                      </a:lnTo>
                      <a:lnTo>
                        <a:pt x="0" y="29834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34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252572" y="4290134"/>
                <a:ext cx="245298" cy="35800"/>
                <a:chOff x="11252572" y="4290134"/>
                <a:chExt cx="245298" cy="35800"/>
              </a:xfrm>
              <a:solidFill>
                <a:srgbClr val="000000"/>
              </a:solidFill>
            </p:grpSpPr>
            <p:sp>
              <p:nvSpPr>
                <p:cNvPr id="3835" name="자유형: 도형 3834">
                  <a:extLst>
                    <a:ext uri="{FF2B5EF4-FFF2-40B4-BE49-F238E27FC236}">
                      <a16:creationId xmlns:a16="http://schemas.microsoft.com/office/drawing/2014/main" id="{2D7F9F79-E160-47CA-A32B-F8EF8A315E1E}"/>
                    </a:ext>
                  </a:extLst>
                </p:cNvPr>
                <p:cNvSpPr/>
                <p:nvPr/>
              </p:nvSpPr>
              <p:spPr>
                <a:xfrm>
                  <a:off x="11252572" y="4290134"/>
                  <a:ext cx="245298" cy="35800"/>
                </a:xfrm>
                <a:custGeom>
                  <a:avLst/>
                  <a:gdLst>
                    <a:gd name="connsiteX0" fmla="*/ 0 w 245298"/>
                    <a:gd name="connsiteY0" fmla="*/ 0 h 35800"/>
                    <a:gd name="connsiteX1" fmla="*/ 245299 w 245298"/>
                    <a:gd name="connsiteY1" fmla="*/ 0 h 35800"/>
                    <a:gd name="connsiteX2" fmla="*/ 245299 w 245298"/>
                    <a:gd name="connsiteY2" fmla="*/ 35800 h 35800"/>
                    <a:gd name="connsiteX3" fmla="*/ 0 w 245298"/>
                    <a:gd name="connsiteY3" fmla="*/ 35800 h 3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8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800"/>
                      </a:lnTo>
                      <a:lnTo>
                        <a:pt x="0" y="35800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36" name="자유형: 도형 3835">
                  <a:extLst>
                    <a:ext uri="{FF2B5EF4-FFF2-40B4-BE49-F238E27FC236}">
                      <a16:creationId xmlns:a16="http://schemas.microsoft.com/office/drawing/2014/main" id="{4291979A-4DF6-40FC-8F8B-4B1014B7180C}"/>
                    </a:ext>
                  </a:extLst>
                </p:cNvPr>
                <p:cNvSpPr/>
                <p:nvPr/>
              </p:nvSpPr>
              <p:spPr>
                <a:xfrm>
                  <a:off x="11252572" y="4290134"/>
                  <a:ext cx="245298" cy="35800"/>
                </a:xfrm>
                <a:custGeom>
                  <a:avLst/>
                  <a:gdLst>
                    <a:gd name="connsiteX0" fmla="*/ 0 w 245298"/>
                    <a:gd name="connsiteY0" fmla="*/ 0 h 35800"/>
                    <a:gd name="connsiteX1" fmla="*/ 245299 w 245298"/>
                    <a:gd name="connsiteY1" fmla="*/ 0 h 35800"/>
                    <a:gd name="connsiteX2" fmla="*/ 245299 w 245298"/>
                    <a:gd name="connsiteY2" fmla="*/ 35800 h 35800"/>
                    <a:gd name="connsiteX3" fmla="*/ 0 w 245298"/>
                    <a:gd name="connsiteY3" fmla="*/ 35800 h 3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5800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5800"/>
                      </a:lnTo>
                      <a:lnTo>
                        <a:pt x="0" y="35800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37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559527" y="4286820"/>
                <a:ext cx="245298" cy="31822"/>
                <a:chOff x="11559527" y="4286820"/>
                <a:chExt cx="245298" cy="31822"/>
              </a:xfrm>
              <a:solidFill>
                <a:srgbClr val="000000"/>
              </a:solidFill>
            </p:grpSpPr>
            <p:sp>
              <p:nvSpPr>
                <p:cNvPr id="3838" name="자유형: 도형 3837">
                  <a:extLst>
                    <a:ext uri="{FF2B5EF4-FFF2-40B4-BE49-F238E27FC236}">
                      <a16:creationId xmlns:a16="http://schemas.microsoft.com/office/drawing/2014/main" id="{236070E8-55AD-47C4-96B7-5CB8024575FF}"/>
                    </a:ext>
                  </a:extLst>
                </p:cNvPr>
                <p:cNvSpPr/>
                <p:nvPr/>
              </p:nvSpPr>
              <p:spPr>
                <a:xfrm>
                  <a:off x="11559527" y="4286820"/>
                  <a:ext cx="245298" cy="31822"/>
                </a:xfrm>
                <a:custGeom>
                  <a:avLst/>
                  <a:gdLst>
                    <a:gd name="connsiteX0" fmla="*/ 0 w 245298"/>
                    <a:gd name="connsiteY0" fmla="*/ 0 h 31822"/>
                    <a:gd name="connsiteX1" fmla="*/ 245298 w 245298"/>
                    <a:gd name="connsiteY1" fmla="*/ 0 h 31822"/>
                    <a:gd name="connsiteX2" fmla="*/ 245298 w 245298"/>
                    <a:gd name="connsiteY2" fmla="*/ 31822 h 31822"/>
                    <a:gd name="connsiteX3" fmla="*/ 0 w 245298"/>
                    <a:gd name="connsiteY3" fmla="*/ 31822 h 31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82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1822"/>
                      </a:lnTo>
                      <a:lnTo>
                        <a:pt x="0" y="31822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39" name="자유형: 도형 3838">
                  <a:extLst>
                    <a:ext uri="{FF2B5EF4-FFF2-40B4-BE49-F238E27FC236}">
                      <a16:creationId xmlns:a16="http://schemas.microsoft.com/office/drawing/2014/main" id="{127A9011-4291-4C9B-A7C9-5866E3AC8D5D}"/>
                    </a:ext>
                  </a:extLst>
                </p:cNvPr>
                <p:cNvSpPr/>
                <p:nvPr/>
              </p:nvSpPr>
              <p:spPr>
                <a:xfrm>
                  <a:off x="11559527" y="4286820"/>
                  <a:ext cx="245298" cy="31822"/>
                </a:xfrm>
                <a:custGeom>
                  <a:avLst/>
                  <a:gdLst>
                    <a:gd name="connsiteX0" fmla="*/ 0 w 245298"/>
                    <a:gd name="connsiteY0" fmla="*/ 0 h 31822"/>
                    <a:gd name="connsiteX1" fmla="*/ 245298 w 245298"/>
                    <a:gd name="connsiteY1" fmla="*/ 0 h 31822"/>
                    <a:gd name="connsiteX2" fmla="*/ 245298 w 245298"/>
                    <a:gd name="connsiteY2" fmla="*/ 31822 h 31822"/>
                    <a:gd name="connsiteX3" fmla="*/ 0 w 245298"/>
                    <a:gd name="connsiteY3" fmla="*/ 31822 h 31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1822">
                      <a:moveTo>
                        <a:pt x="0" y="0"/>
                      </a:moveTo>
                      <a:lnTo>
                        <a:pt x="245298" y="0"/>
                      </a:lnTo>
                      <a:lnTo>
                        <a:pt x="245298" y="31822"/>
                      </a:lnTo>
                      <a:lnTo>
                        <a:pt x="0" y="31822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40" name="그래픽 2">
                <a:extLst>
                  <a:ext uri="{FF2B5EF4-FFF2-40B4-BE49-F238E27FC236}">
                    <a16:creationId xmlns:a16="http://schemas.microsoft.com/office/drawing/2014/main" id="{BF5E0B63-4779-4D3F-A8D1-CD3CB0721562}"/>
                  </a:ext>
                </a:extLst>
              </p:cNvPr>
              <p:cNvGrpSpPr/>
              <p:nvPr/>
            </p:nvGrpSpPr>
            <p:grpSpPr>
              <a:xfrm>
                <a:off x="11865819" y="4200634"/>
                <a:ext cx="245298" cy="32485"/>
                <a:chOff x="11865819" y="4200634"/>
                <a:chExt cx="245298" cy="32485"/>
              </a:xfrm>
              <a:solidFill>
                <a:srgbClr val="000000"/>
              </a:solidFill>
            </p:grpSpPr>
            <p:sp>
              <p:nvSpPr>
                <p:cNvPr id="3841" name="자유형: 도형 3840">
                  <a:extLst>
                    <a:ext uri="{FF2B5EF4-FFF2-40B4-BE49-F238E27FC236}">
                      <a16:creationId xmlns:a16="http://schemas.microsoft.com/office/drawing/2014/main" id="{56791B9C-F580-4E29-B26C-F527F315D877}"/>
                    </a:ext>
                  </a:extLst>
                </p:cNvPr>
                <p:cNvSpPr/>
                <p:nvPr/>
              </p:nvSpPr>
              <p:spPr>
                <a:xfrm>
                  <a:off x="11865819" y="4200634"/>
                  <a:ext cx="245298" cy="32485"/>
                </a:xfrm>
                <a:custGeom>
                  <a:avLst/>
                  <a:gdLst>
                    <a:gd name="connsiteX0" fmla="*/ 0 w 245298"/>
                    <a:gd name="connsiteY0" fmla="*/ 0 h 32485"/>
                    <a:gd name="connsiteX1" fmla="*/ 245299 w 245298"/>
                    <a:gd name="connsiteY1" fmla="*/ 0 h 32485"/>
                    <a:gd name="connsiteX2" fmla="*/ 245299 w 245298"/>
                    <a:gd name="connsiteY2" fmla="*/ 32485 h 32485"/>
                    <a:gd name="connsiteX3" fmla="*/ 0 w 245298"/>
                    <a:gd name="connsiteY3" fmla="*/ 32485 h 32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4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485"/>
                      </a:lnTo>
                      <a:lnTo>
                        <a:pt x="0" y="32485"/>
                      </a:lnTo>
                      <a:close/>
                    </a:path>
                  </a:pathLst>
                </a:custGeom>
                <a:noFill/>
                <a:ln w="558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42" name="자유형: 도형 3841">
                  <a:extLst>
                    <a:ext uri="{FF2B5EF4-FFF2-40B4-BE49-F238E27FC236}">
                      <a16:creationId xmlns:a16="http://schemas.microsoft.com/office/drawing/2014/main" id="{0E216A4D-8412-4779-B8F1-1F692E6FC582}"/>
                    </a:ext>
                  </a:extLst>
                </p:cNvPr>
                <p:cNvSpPr/>
                <p:nvPr/>
              </p:nvSpPr>
              <p:spPr>
                <a:xfrm>
                  <a:off x="11865819" y="4200634"/>
                  <a:ext cx="245298" cy="32485"/>
                </a:xfrm>
                <a:custGeom>
                  <a:avLst/>
                  <a:gdLst>
                    <a:gd name="connsiteX0" fmla="*/ 0 w 245298"/>
                    <a:gd name="connsiteY0" fmla="*/ 0 h 32485"/>
                    <a:gd name="connsiteX1" fmla="*/ 245299 w 245298"/>
                    <a:gd name="connsiteY1" fmla="*/ 0 h 32485"/>
                    <a:gd name="connsiteX2" fmla="*/ 245299 w 245298"/>
                    <a:gd name="connsiteY2" fmla="*/ 32485 h 32485"/>
                    <a:gd name="connsiteX3" fmla="*/ 0 w 245298"/>
                    <a:gd name="connsiteY3" fmla="*/ 32485 h 32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8" h="32485">
                      <a:moveTo>
                        <a:pt x="0" y="0"/>
                      </a:moveTo>
                      <a:lnTo>
                        <a:pt x="245299" y="0"/>
                      </a:lnTo>
                      <a:lnTo>
                        <a:pt x="245299" y="32485"/>
                      </a:lnTo>
                      <a:lnTo>
                        <a:pt x="0" y="32485"/>
                      </a:lnTo>
                      <a:close/>
                    </a:path>
                  </a:pathLst>
                </a:custGeom>
                <a:solidFill>
                  <a:srgbClr val="ECEABB"/>
                </a:solidFill>
                <a:ln w="5588" cap="flat">
                  <a:solidFill>
                    <a:srgbClr val="1A1A1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843" name="자유형: 도형 3842">
                <a:extLst>
                  <a:ext uri="{FF2B5EF4-FFF2-40B4-BE49-F238E27FC236}">
                    <a16:creationId xmlns:a16="http://schemas.microsoft.com/office/drawing/2014/main" id="{D11DFDBE-D05F-4B6B-A45D-B940DC5A50FD}"/>
                  </a:ext>
                </a:extLst>
              </p:cNvPr>
              <p:cNvSpPr/>
              <p:nvPr/>
            </p:nvSpPr>
            <p:spPr>
              <a:xfrm>
                <a:off x="6575989" y="5194424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8381" cap="sq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44" name="자유형: 도형 3843">
                <a:extLst>
                  <a:ext uri="{FF2B5EF4-FFF2-40B4-BE49-F238E27FC236}">
                    <a16:creationId xmlns:a16="http://schemas.microsoft.com/office/drawing/2014/main" id="{5FD17055-B3B2-442E-AF77-53FD0D3CFAE2}"/>
                  </a:ext>
                </a:extLst>
              </p:cNvPr>
              <p:cNvSpPr/>
              <p:nvPr/>
            </p:nvSpPr>
            <p:spPr>
              <a:xfrm>
                <a:off x="6575989" y="3372585"/>
                <a:ext cx="5612032" cy="6629"/>
              </a:xfrm>
              <a:custGeom>
                <a:avLst/>
                <a:gdLst>
                  <a:gd name="connsiteX0" fmla="*/ 0 w 5612032"/>
                  <a:gd name="connsiteY0" fmla="*/ 0 h 6629"/>
                  <a:gd name="connsiteX1" fmla="*/ 5612033 w 5612032"/>
                  <a:gd name="connsiteY1" fmla="*/ 0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12032" h="6629">
                    <a:moveTo>
                      <a:pt x="0" y="0"/>
                    </a:moveTo>
                    <a:lnTo>
                      <a:pt x="5612033" y="0"/>
                    </a:lnTo>
                  </a:path>
                </a:pathLst>
              </a:custGeom>
              <a:ln w="4470" cap="sq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45" name="TextBox 3844">
                <a:extLst>
                  <a:ext uri="{FF2B5EF4-FFF2-40B4-BE49-F238E27FC236}">
                    <a16:creationId xmlns:a16="http://schemas.microsoft.com/office/drawing/2014/main" id="{0A549015-EAA6-4B8E-A393-7FB1BAD3FBFE}"/>
                  </a:ext>
                </a:extLst>
              </p:cNvPr>
              <p:cNvSpPr txBox="1"/>
              <p:nvPr/>
            </p:nvSpPr>
            <p:spPr>
              <a:xfrm>
                <a:off x="6607861" y="505532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13.77</a:t>
                </a:r>
              </a:p>
            </p:txBody>
          </p:sp>
          <p:sp>
            <p:nvSpPr>
              <p:cNvPr id="3846" name="TextBox 3845">
                <a:extLst>
                  <a:ext uri="{FF2B5EF4-FFF2-40B4-BE49-F238E27FC236}">
                    <a16:creationId xmlns:a16="http://schemas.microsoft.com/office/drawing/2014/main" id="{F9B75D66-28D9-436C-B2A0-5252619FBCDE}"/>
                  </a:ext>
                </a:extLst>
              </p:cNvPr>
              <p:cNvSpPr txBox="1"/>
              <p:nvPr/>
            </p:nvSpPr>
            <p:spPr>
              <a:xfrm>
                <a:off x="6914551" y="506371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11.93</a:t>
                </a:r>
              </a:p>
            </p:txBody>
          </p:sp>
          <p:sp>
            <p:nvSpPr>
              <p:cNvPr id="3847" name="TextBox 3846">
                <a:extLst>
                  <a:ext uri="{FF2B5EF4-FFF2-40B4-BE49-F238E27FC236}">
                    <a16:creationId xmlns:a16="http://schemas.microsoft.com/office/drawing/2014/main" id="{43E62926-60E9-4259-A4F1-C5FB1ABD6697}"/>
                  </a:ext>
                </a:extLst>
              </p:cNvPr>
              <p:cNvSpPr txBox="1"/>
              <p:nvPr/>
            </p:nvSpPr>
            <p:spPr>
              <a:xfrm>
                <a:off x="7221174" y="506887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10.79</a:t>
                </a:r>
              </a:p>
            </p:txBody>
          </p:sp>
          <p:sp>
            <p:nvSpPr>
              <p:cNvPr id="3848" name="TextBox 3847">
                <a:extLst>
                  <a:ext uri="{FF2B5EF4-FFF2-40B4-BE49-F238E27FC236}">
                    <a16:creationId xmlns:a16="http://schemas.microsoft.com/office/drawing/2014/main" id="{E772666B-C9F8-4EC9-8B61-E25DC10E4928}"/>
                  </a:ext>
                </a:extLst>
              </p:cNvPr>
              <p:cNvSpPr txBox="1"/>
              <p:nvPr/>
            </p:nvSpPr>
            <p:spPr>
              <a:xfrm>
                <a:off x="7527863" y="506226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12.25</a:t>
                </a:r>
              </a:p>
            </p:txBody>
          </p:sp>
          <p:sp>
            <p:nvSpPr>
              <p:cNvPr id="3849" name="TextBox 3848">
                <a:extLst>
                  <a:ext uri="{FF2B5EF4-FFF2-40B4-BE49-F238E27FC236}">
                    <a16:creationId xmlns:a16="http://schemas.microsoft.com/office/drawing/2014/main" id="{1D8A342A-0A72-4B51-BB05-92298E240FDA}"/>
                  </a:ext>
                </a:extLst>
              </p:cNvPr>
              <p:cNvSpPr txBox="1"/>
              <p:nvPr/>
            </p:nvSpPr>
            <p:spPr>
              <a:xfrm>
                <a:off x="7834487" y="506873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10.83</a:t>
                </a:r>
              </a:p>
            </p:txBody>
          </p:sp>
          <p:sp>
            <p:nvSpPr>
              <p:cNvPr id="3850" name="TextBox 3849">
                <a:extLst>
                  <a:ext uri="{FF2B5EF4-FFF2-40B4-BE49-F238E27FC236}">
                    <a16:creationId xmlns:a16="http://schemas.microsoft.com/office/drawing/2014/main" id="{AB9E7371-3875-4951-A528-8853CED02187}"/>
                  </a:ext>
                </a:extLst>
              </p:cNvPr>
              <p:cNvSpPr txBox="1"/>
              <p:nvPr/>
            </p:nvSpPr>
            <p:spPr>
              <a:xfrm>
                <a:off x="8141176" y="506024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12.69</a:t>
                </a:r>
              </a:p>
            </p:txBody>
          </p:sp>
          <p:sp>
            <p:nvSpPr>
              <p:cNvPr id="3851" name="TextBox 3850">
                <a:extLst>
                  <a:ext uri="{FF2B5EF4-FFF2-40B4-BE49-F238E27FC236}">
                    <a16:creationId xmlns:a16="http://schemas.microsoft.com/office/drawing/2014/main" id="{193613DD-B52B-4396-B69C-B586BDE6FC6C}"/>
                  </a:ext>
                </a:extLst>
              </p:cNvPr>
              <p:cNvSpPr txBox="1"/>
              <p:nvPr/>
            </p:nvSpPr>
            <p:spPr>
              <a:xfrm>
                <a:off x="8447799" y="497850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30.63</a:t>
                </a:r>
              </a:p>
            </p:txBody>
          </p:sp>
          <p:sp>
            <p:nvSpPr>
              <p:cNvPr id="3852" name="TextBox 3851">
                <a:extLst>
                  <a:ext uri="{FF2B5EF4-FFF2-40B4-BE49-F238E27FC236}">
                    <a16:creationId xmlns:a16="http://schemas.microsoft.com/office/drawing/2014/main" id="{C7884187-6AA5-43E0-B46D-8BDA7E766743}"/>
                  </a:ext>
                </a:extLst>
              </p:cNvPr>
              <p:cNvSpPr txBox="1"/>
              <p:nvPr/>
            </p:nvSpPr>
            <p:spPr>
              <a:xfrm>
                <a:off x="8754489" y="498437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29.34</a:t>
                </a:r>
              </a:p>
            </p:txBody>
          </p:sp>
          <p:sp>
            <p:nvSpPr>
              <p:cNvPr id="3853" name="TextBox 3852">
                <a:extLst>
                  <a:ext uri="{FF2B5EF4-FFF2-40B4-BE49-F238E27FC236}">
                    <a16:creationId xmlns:a16="http://schemas.microsoft.com/office/drawing/2014/main" id="{7D669CF3-58DC-4087-B2F8-15071B117E7D}"/>
                  </a:ext>
                </a:extLst>
              </p:cNvPr>
              <p:cNvSpPr txBox="1"/>
              <p:nvPr/>
            </p:nvSpPr>
            <p:spPr>
              <a:xfrm>
                <a:off x="9061112" y="503746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17.69</a:t>
                </a:r>
              </a:p>
            </p:txBody>
          </p:sp>
          <p:sp>
            <p:nvSpPr>
              <p:cNvPr id="3854" name="TextBox 3853">
                <a:extLst>
                  <a:ext uri="{FF2B5EF4-FFF2-40B4-BE49-F238E27FC236}">
                    <a16:creationId xmlns:a16="http://schemas.microsoft.com/office/drawing/2014/main" id="{D13F4885-7EF0-48FC-9B2C-A10EE25A4E8E}"/>
                  </a:ext>
                </a:extLst>
              </p:cNvPr>
              <p:cNvSpPr txBox="1"/>
              <p:nvPr/>
            </p:nvSpPr>
            <p:spPr>
              <a:xfrm>
                <a:off x="9367801" y="502809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19.75</a:t>
                </a:r>
              </a:p>
            </p:txBody>
          </p:sp>
          <p:sp>
            <p:nvSpPr>
              <p:cNvPr id="3855" name="TextBox 3854">
                <a:extLst>
                  <a:ext uri="{FF2B5EF4-FFF2-40B4-BE49-F238E27FC236}">
                    <a16:creationId xmlns:a16="http://schemas.microsoft.com/office/drawing/2014/main" id="{8A557BAF-4E1C-4E59-8BB6-AA7A12930C43}"/>
                  </a:ext>
                </a:extLst>
              </p:cNvPr>
              <p:cNvSpPr txBox="1"/>
              <p:nvPr/>
            </p:nvSpPr>
            <p:spPr>
              <a:xfrm>
                <a:off x="9674424" y="504991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14.95</a:t>
                </a:r>
              </a:p>
            </p:txBody>
          </p:sp>
          <p:sp>
            <p:nvSpPr>
              <p:cNvPr id="3856" name="TextBox 3855">
                <a:extLst>
                  <a:ext uri="{FF2B5EF4-FFF2-40B4-BE49-F238E27FC236}">
                    <a16:creationId xmlns:a16="http://schemas.microsoft.com/office/drawing/2014/main" id="{4ED80234-33BF-4E8B-94A7-455CA942F592}"/>
                  </a:ext>
                </a:extLst>
              </p:cNvPr>
              <p:cNvSpPr txBox="1"/>
              <p:nvPr/>
            </p:nvSpPr>
            <p:spPr>
              <a:xfrm>
                <a:off x="9981114" y="504335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16.39</a:t>
                </a:r>
              </a:p>
            </p:txBody>
          </p:sp>
          <p:sp>
            <p:nvSpPr>
              <p:cNvPr id="3857" name="TextBox 3856">
                <a:extLst>
                  <a:ext uri="{FF2B5EF4-FFF2-40B4-BE49-F238E27FC236}">
                    <a16:creationId xmlns:a16="http://schemas.microsoft.com/office/drawing/2014/main" id="{ED131D83-C14D-4223-90FA-260F7F56527A}"/>
                  </a:ext>
                </a:extLst>
              </p:cNvPr>
              <p:cNvSpPr txBox="1"/>
              <p:nvPr/>
            </p:nvSpPr>
            <p:spPr>
              <a:xfrm>
                <a:off x="10287737" y="502603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20.20</a:t>
                </a:r>
              </a:p>
            </p:txBody>
          </p:sp>
          <p:sp>
            <p:nvSpPr>
              <p:cNvPr id="3858" name="TextBox 3857">
                <a:extLst>
                  <a:ext uri="{FF2B5EF4-FFF2-40B4-BE49-F238E27FC236}">
                    <a16:creationId xmlns:a16="http://schemas.microsoft.com/office/drawing/2014/main" id="{D5569769-4D0C-4E1C-A741-A7B4A1B57A9F}"/>
                  </a:ext>
                </a:extLst>
              </p:cNvPr>
              <p:cNvSpPr txBox="1"/>
              <p:nvPr/>
            </p:nvSpPr>
            <p:spPr>
              <a:xfrm>
                <a:off x="10594427" y="504705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15.58</a:t>
                </a:r>
              </a:p>
            </p:txBody>
          </p:sp>
          <p:sp>
            <p:nvSpPr>
              <p:cNvPr id="3859" name="TextBox 3858">
                <a:extLst>
                  <a:ext uri="{FF2B5EF4-FFF2-40B4-BE49-F238E27FC236}">
                    <a16:creationId xmlns:a16="http://schemas.microsoft.com/office/drawing/2014/main" id="{948705D5-FA2A-44D4-B98A-4556A33449A7}"/>
                  </a:ext>
                </a:extLst>
              </p:cNvPr>
              <p:cNvSpPr txBox="1"/>
              <p:nvPr/>
            </p:nvSpPr>
            <p:spPr>
              <a:xfrm>
                <a:off x="10901050" y="505400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14.06</a:t>
                </a:r>
              </a:p>
            </p:txBody>
          </p:sp>
          <p:sp>
            <p:nvSpPr>
              <p:cNvPr id="3860" name="TextBox 3859">
                <a:extLst>
                  <a:ext uri="{FF2B5EF4-FFF2-40B4-BE49-F238E27FC236}">
                    <a16:creationId xmlns:a16="http://schemas.microsoft.com/office/drawing/2014/main" id="{8614F111-ABD8-4430-83A5-C98F2095DFA5}"/>
                  </a:ext>
                </a:extLst>
              </p:cNvPr>
              <p:cNvSpPr txBox="1"/>
              <p:nvPr/>
            </p:nvSpPr>
            <p:spPr>
              <a:xfrm>
                <a:off x="11207739" y="505120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14.67</a:t>
                </a:r>
              </a:p>
            </p:txBody>
          </p:sp>
          <p:sp>
            <p:nvSpPr>
              <p:cNvPr id="3861" name="TextBox 3860">
                <a:extLst>
                  <a:ext uri="{FF2B5EF4-FFF2-40B4-BE49-F238E27FC236}">
                    <a16:creationId xmlns:a16="http://schemas.microsoft.com/office/drawing/2014/main" id="{F2140866-8B6F-4A28-B2AA-CE103C0EAB43}"/>
                  </a:ext>
                </a:extLst>
              </p:cNvPr>
              <p:cNvSpPr txBox="1"/>
              <p:nvPr/>
            </p:nvSpPr>
            <p:spPr>
              <a:xfrm>
                <a:off x="11514362" y="505613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13.59</a:t>
                </a:r>
              </a:p>
            </p:txBody>
          </p:sp>
          <p:sp>
            <p:nvSpPr>
              <p:cNvPr id="3862" name="TextBox 3861">
                <a:extLst>
                  <a:ext uri="{FF2B5EF4-FFF2-40B4-BE49-F238E27FC236}">
                    <a16:creationId xmlns:a16="http://schemas.microsoft.com/office/drawing/2014/main" id="{CA8B5825-E3B7-4980-A2BD-AA066EE766F4}"/>
                  </a:ext>
                </a:extLst>
              </p:cNvPr>
              <p:cNvSpPr txBox="1"/>
              <p:nvPr/>
            </p:nvSpPr>
            <p:spPr>
              <a:xfrm>
                <a:off x="11821052" y="504643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15.72</a:t>
                </a:r>
              </a:p>
            </p:txBody>
          </p:sp>
          <p:sp>
            <p:nvSpPr>
              <p:cNvPr id="3863" name="TextBox 3862">
                <a:extLst>
                  <a:ext uri="{FF2B5EF4-FFF2-40B4-BE49-F238E27FC236}">
                    <a16:creationId xmlns:a16="http://schemas.microsoft.com/office/drawing/2014/main" id="{18AD5027-FCE1-40F9-A539-96984F2ED387}"/>
                  </a:ext>
                </a:extLst>
              </p:cNvPr>
              <p:cNvSpPr txBox="1"/>
              <p:nvPr/>
            </p:nvSpPr>
            <p:spPr>
              <a:xfrm>
                <a:off x="6607861" y="480308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41.60</a:t>
                </a:r>
              </a:p>
            </p:txBody>
          </p:sp>
          <p:sp>
            <p:nvSpPr>
              <p:cNvPr id="3864" name="TextBox 3863">
                <a:extLst>
                  <a:ext uri="{FF2B5EF4-FFF2-40B4-BE49-F238E27FC236}">
                    <a16:creationId xmlns:a16="http://schemas.microsoft.com/office/drawing/2014/main" id="{5E0C5CFF-BB02-4D06-AD41-4A5D01B28661}"/>
                  </a:ext>
                </a:extLst>
              </p:cNvPr>
              <p:cNvSpPr txBox="1"/>
              <p:nvPr/>
            </p:nvSpPr>
            <p:spPr>
              <a:xfrm>
                <a:off x="6914551" y="481288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43.13</a:t>
                </a:r>
              </a:p>
            </p:txBody>
          </p:sp>
          <p:sp>
            <p:nvSpPr>
              <p:cNvPr id="3865" name="TextBox 3864">
                <a:extLst>
                  <a:ext uri="{FF2B5EF4-FFF2-40B4-BE49-F238E27FC236}">
                    <a16:creationId xmlns:a16="http://schemas.microsoft.com/office/drawing/2014/main" id="{C0EE9CDE-5173-46D1-BAC7-7E9171B5D959}"/>
                  </a:ext>
                </a:extLst>
              </p:cNvPr>
              <p:cNvSpPr txBox="1"/>
              <p:nvPr/>
            </p:nvSpPr>
            <p:spPr>
              <a:xfrm>
                <a:off x="7221174" y="484619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38.09</a:t>
                </a:r>
              </a:p>
            </p:txBody>
          </p:sp>
          <p:sp>
            <p:nvSpPr>
              <p:cNvPr id="3866" name="TextBox 3865">
                <a:extLst>
                  <a:ext uri="{FF2B5EF4-FFF2-40B4-BE49-F238E27FC236}">
                    <a16:creationId xmlns:a16="http://schemas.microsoft.com/office/drawing/2014/main" id="{8AEC8442-ADC9-451C-AA96-2EA6A49B62E9}"/>
                  </a:ext>
                </a:extLst>
              </p:cNvPr>
              <p:cNvSpPr txBox="1"/>
              <p:nvPr/>
            </p:nvSpPr>
            <p:spPr>
              <a:xfrm>
                <a:off x="7527863" y="483034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38.66</a:t>
                </a:r>
              </a:p>
            </p:txBody>
          </p:sp>
          <p:sp>
            <p:nvSpPr>
              <p:cNvPr id="3867" name="TextBox 3866">
                <a:extLst>
                  <a:ext uri="{FF2B5EF4-FFF2-40B4-BE49-F238E27FC236}">
                    <a16:creationId xmlns:a16="http://schemas.microsoft.com/office/drawing/2014/main" id="{D111BC01-69D1-4F7C-8833-D105447B8C47}"/>
                  </a:ext>
                </a:extLst>
              </p:cNvPr>
              <p:cNvSpPr txBox="1"/>
              <p:nvPr/>
            </p:nvSpPr>
            <p:spPr>
              <a:xfrm>
                <a:off x="7834487" y="482986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41.60</a:t>
                </a:r>
              </a:p>
            </p:txBody>
          </p:sp>
          <p:sp>
            <p:nvSpPr>
              <p:cNvPr id="3868" name="TextBox 3867">
                <a:extLst>
                  <a:ext uri="{FF2B5EF4-FFF2-40B4-BE49-F238E27FC236}">
                    <a16:creationId xmlns:a16="http://schemas.microsoft.com/office/drawing/2014/main" id="{409D5322-7298-4282-A292-EE199C16C636}"/>
                  </a:ext>
                </a:extLst>
              </p:cNvPr>
              <p:cNvSpPr txBox="1"/>
              <p:nvPr/>
            </p:nvSpPr>
            <p:spPr>
              <a:xfrm>
                <a:off x="8141176" y="480580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43.16</a:t>
                </a:r>
              </a:p>
            </p:txBody>
          </p:sp>
          <p:sp>
            <p:nvSpPr>
              <p:cNvPr id="3869" name="TextBox 3868">
                <a:extLst>
                  <a:ext uri="{FF2B5EF4-FFF2-40B4-BE49-F238E27FC236}">
                    <a16:creationId xmlns:a16="http://schemas.microsoft.com/office/drawing/2014/main" id="{1DA7BAB9-6937-451F-B394-1430F8F55F8F}"/>
                  </a:ext>
                </a:extLst>
              </p:cNvPr>
              <p:cNvSpPr txBox="1"/>
              <p:nvPr/>
            </p:nvSpPr>
            <p:spPr>
              <a:xfrm>
                <a:off x="8447799" y="444948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85.49</a:t>
                </a:r>
              </a:p>
            </p:txBody>
          </p:sp>
          <p:sp>
            <p:nvSpPr>
              <p:cNvPr id="3870" name="TextBox 3869">
                <a:extLst>
                  <a:ext uri="{FF2B5EF4-FFF2-40B4-BE49-F238E27FC236}">
                    <a16:creationId xmlns:a16="http://schemas.microsoft.com/office/drawing/2014/main" id="{7F032C09-A12B-4009-A627-E85DDB033A5B}"/>
                  </a:ext>
                </a:extLst>
              </p:cNvPr>
              <p:cNvSpPr txBox="1"/>
              <p:nvPr/>
            </p:nvSpPr>
            <p:spPr>
              <a:xfrm>
                <a:off x="8754489" y="450875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75.06</a:t>
                </a:r>
              </a:p>
            </p:txBody>
          </p:sp>
          <p:sp>
            <p:nvSpPr>
              <p:cNvPr id="3871" name="TextBox 3870">
                <a:extLst>
                  <a:ext uri="{FF2B5EF4-FFF2-40B4-BE49-F238E27FC236}">
                    <a16:creationId xmlns:a16="http://schemas.microsoft.com/office/drawing/2014/main" id="{5F9CD55C-1129-4296-9C97-2C53E8A3479E}"/>
                  </a:ext>
                </a:extLst>
              </p:cNvPr>
              <p:cNvSpPr txBox="1"/>
              <p:nvPr/>
            </p:nvSpPr>
            <p:spPr>
              <a:xfrm>
                <a:off x="9061112" y="469594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57.28</a:t>
                </a:r>
              </a:p>
            </p:txBody>
          </p:sp>
          <p:sp>
            <p:nvSpPr>
              <p:cNvPr id="3872" name="TextBox 3871">
                <a:extLst>
                  <a:ext uri="{FF2B5EF4-FFF2-40B4-BE49-F238E27FC236}">
                    <a16:creationId xmlns:a16="http://schemas.microsoft.com/office/drawing/2014/main" id="{D8B9FB0B-59C7-45CC-B671-46B0A724FCA6}"/>
                  </a:ext>
                </a:extLst>
              </p:cNvPr>
              <p:cNvSpPr txBox="1"/>
              <p:nvPr/>
            </p:nvSpPr>
            <p:spPr>
              <a:xfrm>
                <a:off x="9367801" y="468293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56.02</a:t>
                </a:r>
              </a:p>
            </p:txBody>
          </p:sp>
          <p:sp>
            <p:nvSpPr>
              <p:cNvPr id="3873" name="TextBox 3872">
                <a:extLst>
                  <a:ext uri="{FF2B5EF4-FFF2-40B4-BE49-F238E27FC236}">
                    <a16:creationId xmlns:a16="http://schemas.microsoft.com/office/drawing/2014/main" id="{9AF77B17-D405-4AAA-8FB5-56859829B225}"/>
                  </a:ext>
                </a:extLst>
              </p:cNvPr>
              <p:cNvSpPr txBox="1"/>
              <p:nvPr/>
            </p:nvSpPr>
            <p:spPr>
              <a:xfrm>
                <a:off x="9674424" y="473025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55.21</a:t>
                </a:r>
              </a:p>
            </p:txBody>
          </p:sp>
          <p:sp>
            <p:nvSpPr>
              <p:cNvPr id="3874" name="TextBox 3873">
                <a:extLst>
                  <a:ext uri="{FF2B5EF4-FFF2-40B4-BE49-F238E27FC236}">
                    <a16:creationId xmlns:a16="http://schemas.microsoft.com/office/drawing/2014/main" id="{A37F82D3-22F2-48C3-8293-7CA6FF86FC1C}"/>
                  </a:ext>
                </a:extLst>
              </p:cNvPr>
              <p:cNvSpPr txBox="1"/>
              <p:nvPr/>
            </p:nvSpPr>
            <p:spPr>
              <a:xfrm>
                <a:off x="9981114" y="470449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57.98</a:t>
                </a:r>
              </a:p>
            </p:txBody>
          </p:sp>
          <p:sp>
            <p:nvSpPr>
              <p:cNvPr id="3875" name="TextBox 3874">
                <a:extLst>
                  <a:ext uri="{FF2B5EF4-FFF2-40B4-BE49-F238E27FC236}">
                    <a16:creationId xmlns:a16="http://schemas.microsoft.com/office/drawing/2014/main" id="{C583A69A-A097-4477-A30F-13715DD9B7AC}"/>
                  </a:ext>
                </a:extLst>
              </p:cNvPr>
              <p:cNvSpPr txBox="1"/>
              <p:nvPr/>
            </p:nvSpPr>
            <p:spPr>
              <a:xfrm>
                <a:off x="10287737" y="465038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62.26</a:t>
                </a:r>
              </a:p>
            </p:txBody>
          </p:sp>
          <p:sp>
            <p:nvSpPr>
              <p:cNvPr id="3876" name="TextBox 3875">
                <a:extLst>
                  <a:ext uri="{FF2B5EF4-FFF2-40B4-BE49-F238E27FC236}">
                    <a16:creationId xmlns:a16="http://schemas.microsoft.com/office/drawing/2014/main" id="{F81F432F-B36A-4ADF-B16D-248890184E7C}"/>
                  </a:ext>
                </a:extLst>
              </p:cNvPr>
              <p:cNvSpPr txBox="1"/>
              <p:nvPr/>
            </p:nvSpPr>
            <p:spPr>
              <a:xfrm>
                <a:off x="10594427" y="471625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57.03</a:t>
                </a:r>
              </a:p>
            </p:txBody>
          </p:sp>
          <p:sp>
            <p:nvSpPr>
              <p:cNvPr id="3877" name="TextBox 3876">
                <a:extLst>
                  <a:ext uri="{FF2B5EF4-FFF2-40B4-BE49-F238E27FC236}">
                    <a16:creationId xmlns:a16="http://schemas.microsoft.com/office/drawing/2014/main" id="{EE8110F9-4696-48E9-80AF-FB3620D30367}"/>
                  </a:ext>
                </a:extLst>
              </p:cNvPr>
              <p:cNvSpPr txBox="1"/>
              <p:nvPr/>
            </p:nvSpPr>
            <p:spPr>
              <a:xfrm>
                <a:off x="10901050" y="473610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55.72</a:t>
                </a:r>
              </a:p>
            </p:txBody>
          </p:sp>
          <p:sp>
            <p:nvSpPr>
              <p:cNvPr id="3878" name="TextBox 3877">
                <a:extLst>
                  <a:ext uri="{FF2B5EF4-FFF2-40B4-BE49-F238E27FC236}">
                    <a16:creationId xmlns:a16="http://schemas.microsoft.com/office/drawing/2014/main" id="{1DCD8DF2-2E10-46B7-8A05-43CD9C1CB45A}"/>
                  </a:ext>
                </a:extLst>
              </p:cNvPr>
              <p:cNvSpPr txBox="1"/>
              <p:nvPr/>
            </p:nvSpPr>
            <p:spPr>
              <a:xfrm>
                <a:off x="11207739" y="474496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52.55</a:t>
                </a:r>
              </a:p>
            </p:txBody>
          </p:sp>
          <p:sp>
            <p:nvSpPr>
              <p:cNvPr id="3879" name="TextBox 3878">
                <a:extLst>
                  <a:ext uri="{FF2B5EF4-FFF2-40B4-BE49-F238E27FC236}">
                    <a16:creationId xmlns:a16="http://schemas.microsoft.com/office/drawing/2014/main" id="{E69B0E2B-4E6C-43FA-B90F-F75F7472C928}"/>
                  </a:ext>
                </a:extLst>
              </p:cNvPr>
              <p:cNvSpPr txBox="1"/>
              <p:nvPr/>
            </p:nvSpPr>
            <p:spPr>
              <a:xfrm>
                <a:off x="11514362" y="474459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54.79</a:t>
                </a:r>
              </a:p>
            </p:txBody>
          </p:sp>
          <p:sp>
            <p:nvSpPr>
              <p:cNvPr id="3880" name="TextBox 3879">
                <a:extLst>
                  <a:ext uri="{FF2B5EF4-FFF2-40B4-BE49-F238E27FC236}">
                    <a16:creationId xmlns:a16="http://schemas.microsoft.com/office/drawing/2014/main" id="{197E4472-3A91-432D-AE63-ACF22D99220C}"/>
                  </a:ext>
                </a:extLst>
              </p:cNvPr>
              <p:cNvSpPr txBox="1"/>
              <p:nvPr/>
            </p:nvSpPr>
            <p:spPr>
              <a:xfrm>
                <a:off x="11821052" y="470704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58.77</a:t>
                </a:r>
              </a:p>
            </p:txBody>
          </p:sp>
          <p:sp>
            <p:nvSpPr>
              <p:cNvPr id="3881" name="TextBox 3880">
                <a:extLst>
                  <a:ext uri="{FF2B5EF4-FFF2-40B4-BE49-F238E27FC236}">
                    <a16:creationId xmlns:a16="http://schemas.microsoft.com/office/drawing/2014/main" id="{33AE0BD7-71D1-4ECD-A888-28CD2D393E00}"/>
                  </a:ext>
                </a:extLst>
              </p:cNvPr>
              <p:cNvSpPr txBox="1"/>
              <p:nvPr/>
            </p:nvSpPr>
            <p:spPr>
              <a:xfrm>
                <a:off x="6607861" y="455302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13.28</a:t>
                </a:r>
              </a:p>
            </p:txBody>
          </p:sp>
          <p:sp>
            <p:nvSpPr>
              <p:cNvPr id="3882" name="TextBox 3881">
                <a:extLst>
                  <a:ext uri="{FF2B5EF4-FFF2-40B4-BE49-F238E27FC236}">
                    <a16:creationId xmlns:a16="http://schemas.microsoft.com/office/drawing/2014/main" id="{AD292F0E-38CB-4773-9398-CD2A259EA2C4}"/>
                  </a:ext>
                </a:extLst>
              </p:cNvPr>
              <p:cNvSpPr txBox="1"/>
              <p:nvPr/>
            </p:nvSpPr>
            <p:spPr>
              <a:xfrm>
                <a:off x="6914551" y="455860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12.68</a:t>
                </a:r>
              </a:p>
            </p:txBody>
          </p:sp>
          <p:sp>
            <p:nvSpPr>
              <p:cNvPr id="3883" name="TextBox 3882">
                <a:extLst>
                  <a:ext uri="{FF2B5EF4-FFF2-40B4-BE49-F238E27FC236}">
                    <a16:creationId xmlns:a16="http://schemas.microsoft.com/office/drawing/2014/main" id="{F556279D-A36F-40D9-A150-632B2EF0C238}"/>
                  </a:ext>
                </a:extLst>
              </p:cNvPr>
              <p:cNvSpPr txBox="1"/>
              <p:nvPr/>
            </p:nvSpPr>
            <p:spPr>
              <a:xfrm>
                <a:off x="7221174" y="462146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11.24</a:t>
                </a:r>
              </a:p>
            </p:txBody>
          </p:sp>
          <p:sp>
            <p:nvSpPr>
              <p:cNvPr id="3884" name="TextBox 3883">
                <a:extLst>
                  <a:ext uri="{FF2B5EF4-FFF2-40B4-BE49-F238E27FC236}">
                    <a16:creationId xmlns:a16="http://schemas.microsoft.com/office/drawing/2014/main" id="{86ADE7DF-37C2-4FB9-B4D8-B76F7463DCEA}"/>
                  </a:ext>
                </a:extLst>
              </p:cNvPr>
              <p:cNvSpPr txBox="1"/>
              <p:nvPr/>
            </p:nvSpPr>
            <p:spPr>
              <a:xfrm>
                <a:off x="7527863" y="4602723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11.31</a:t>
                </a:r>
              </a:p>
            </p:txBody>
          </p:sp>
          <p:sp>
            <p:nvSpPr>
              <p:cNvPr id="3885" name="TextBox 3884">
                <a:extLst>
                  <a:ext uri="{FF2B5EF4-FFF2-40B4-BE49-F238E27FC236}">
                    <a16:creationId xmlns:a16="http://schemas.microsoft.com/office/drawing/2014/main" id="{36AC3728-2B69-409C-9111-5C71981F0BA3}"/>
                  </a:ext>
                </a:extLst>
              </p:cNvPr>
              <p:cNvSpPr txBox="1"/>
              <p:nvPr/>
            </p:nvSpPr>
            <p:spPr>
              <a:xfrm>
                <a:off x="7834487" y="4590345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10.97</a:t>
                </a:r>
              </a:p>
            </p:txBody>
          </p:sp>
          <p:sp>
            <p:nvSpPr>
              <p:cNvPr id="3886" name="TextBox 3885">
                <a:extLst>
                  <a:ext uri="{FF2B5EF4-FFF2-40B4-BE49-F238E27FC236}">
                    <a16:creationId xmlns:a16="http://schemas.microsoft.com/office/drawing/2014/main" id="{AEA73F8F-0B29-4DAF-ABE7-AF02F2D3B242}"/>
                  </a:ext>
                </a:extLst>
              </p:cNvPr>
              <p:cNvSpPr txBox="1"/>
              <p:nvPr/>
            </p:nvSpPr>
            <p:spPr>
              <a:xfrm>
                <a:off x="8141176" y="455351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12.22</a:t>
                </a:r>
              </a:p>
            </p:txBody>
          </p:sp>
          <p:sp>
            <p:nvSpPr>
              <p:cNvPr id="3887" name="TextBox 3886">
                <a:extLst>
                  <a:ext uri="{FF2B5EF4-FFF2-40B4-BE49-F238E27FC236}">
                    <a16:creationId xmlns:a16="http://schemas.microsoft.com/office/drawing/2014/main" id="{C08ED9E0-670C-4B4D-BADB-F525732490EF}"/>
                  </a:ext>
                </a:extLst>
              </p:cNvPr>
              <p:cNvSpPr txBox="1"/>
              <p:nvPr/>
            </p:nvSpPr>
            <p:spPr>
              <a:xfrm>
                <a:off x="8447799" y="394727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24.74</a:t>
                </a:r>
              </a:p>
            </p:txBody>
          </p:sp>
          <p:sp>
            <p:nvSpPr>
              <p:cNvPr id="3888" name="TextBox 3887">
                <a:extLst>
                  <a:ext uri="{FF2B5EF4-FFF2-40B4-BE49-F238E27FC236}">
                    <a16:creationId xmlns:a16="http://schemas.microsoft.com/office/drawing/2014/main" id="{4B4F0DC6-4A8F-43A2-8D8E-F63511E1DD5D}"/>
                  </a:ext>
                </a:extLst>
              </p:cNvPr>
              <p:cNvSpPr txBox="1"/>
              <p:nvPr/>
            </p:nvSpPr>
            <p:spPr>
              <a:xfrm>
                <a:off x="8754489" y="406213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22.97</a:t>
                </a:r>
              </a:p>
            </p:txBody>
          </p:sp>
          <p:sp>
            <p:nvSpPr>
              <p:cNvPr id="3889" name="TextBox 3888">
                <a:extLst>
                  <a:ext uri="{FF2B5EF4-FFF2-40B4-BE49-F238E27FC236}">
                    <a16:creationId xmlns:a16="http://schemas.microsoft.com/office/drawing/2014/main" id="{6218C714-B8A3-4D3C-84B9-D769C0F91278}"/>
                  </a:ext>
                </a:extLst>
              </p:cNvPr>
              <p:cNvSpPr txBox="1"/>
              <p:nvPr/>
            </p:nvSpPr>
            <p:spPr>
              <a:xfrm>
                <a:off x="9061112" y="436353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15.69</a:t>
                </a:r>
              </a:p>
            </p:txBody>
          </p:sp>
          <p:sp>
            <p:nvSpPr>
              <p:cNvPr id="3890" name="TextBox 3889">
                <a:extLst>
                  <a:ext uri="{FF2B5EF4-FFF2-40B4-BE49-F238E27FC236}">
                    <a16:creationId xmlns:a16="http://schemas.microsoft.com/office/drawing/2014/main" id="{12018CAC-9A3E-4A2D-9881-05E0CA795DF4}"/>
                  </a:ext>
                </a:extLst>
              </p:cNvPr>
              <p:cNvSpPr txBox="1"/>
              <p:nvPr/>
            </p:nvSpPr>
            <p:spPr>
              <a:xfrm>
                <a:off x="9367801" y="436241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14.34</a:t>
                </a:r>
              </a:p>
            </p:txBody>
          </p:sp>
          <p:sp>
            <p:nvSpPr>
              <p:cNvPr id="3891" name="TextBox 3890">
                <a:extLst>
                  <a:ext uri="{FF2B5EF4-FFF2-40B4-BE49-F238E27FC236}">
                    <a16:creationId xmlns:a16="http://schemas.microsoft.com/office/drawing/2014/main" id="{17AC2708-F2BD-4011-B7AD-7DE1292C300B}"/>
                  </a:ext>
                </a:extLst>
              </p:cNvPr>
              <p:cNvSpPr txBox="1"/>
              <p:nvPr/>
            </p:nvSpPr>
            <p:spPr>
              <a:xfrm>
                <a:off x="9674424" y="441690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13.57</a:t>
                </a:r>
              </a:p>
            </p:txBody>
          </p:sp>
          <p:sp>
            <p:nvSpPr>
              <p:cNvPr id="3892" name="TextBox 3891">
                <a:extLst>
                  <a:ext uri="{FF2B5EF4-FFF2-40B4-BE49-F238E27FC236}">
                    <a16:creationId xmlns:a16="http://schemas.microsoft.com/office/drawing/2014/main" id="{044845DA-A620-4A4F-A5C6-B6F44EA908A2}"/>
                  </a:ext>
                </a:extLst>
              </p:cNvPr>
              <p:cNvSpPr txBox="1"/>
              <p:nvPr/>
            </p:nvSpPr>
            <p:spPr>
              <a:xfrm>
                <a:off x="9981114" y="437789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13.71</a:t>
                </a:r>
              </a:p>
            </p:txBody>
          </p:sp>
          <p:sp>
            <p:nvSpPr>
              <p:cNvPr id="3893" name="TextBox 3892">
                <a:extLst>
                  <a:ext uri="{FF2B5EF4-FFF2-40B4-BE49-F238E27FC236}">
                    <a16:creationId xmlns:a16="http://schemas.microsoft.com/office/drawing/2014/main" id="{E6FB3CF0-CC18-4A39-AC79-AFB1F450A594}"/>
                  </a:ext>
                </a:extLst>
              </p:cNvPr>
              <p:cNvSpPr txBox="1"/>
              <p:nvPr/>
            </p:nvSpPr>
            <p:spPr>
              <a:xfrm>
                <a:off x="10287737" y="429602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15.52</a:t>
                </a:r>
              </a:p>
            </p:txBody>
          </p:sp>
          <p:sp>
            <p:nvSpPr>
              <p:cNvPr id="3894" name="TextBox 3893">
                <a:extLst>
                  <a:ext uri="{FF2B5EF4-FFF2-40B4-BE49-F238E27FC236}">
                    <a16:creationId xmlns:a16="http://schemas.microsoft.com/office/drawing/2014/main" id="{011EEB8A-912D-40B4-BB55-D28F6209B7D6}"/>
                  </a:ext>
                </a:extLst>
              </p:cNvPr>
              <p:cNvSpPr txBox="1"/>
              <p:nvPr/>
            </p:nvSpPr>
            <p:spPr>
              <a:xfrm>
                <a:off x="10594427" y="439911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12.59</a:t>
                </a:r>
              </a:p>
            </p:txBody>
          </p:sp>
          <p:sp>
            <p:nvSpPr>
              <p:cNvPr id="3895" name="TextBox 3894">
                <a:extLst>
                  <a:ext uri="{FF2B5EF4-FFF2-40B4-BE49-F238E27FC236}">
                    <a16:creationId xmlns:a16="http://schemas.microsoft.com/office/drawing/2014/main" id="{C437AE6C-4977-451B-A5F0-D2392089EAF0}"/>
                  </a:ext>
                </a:extLst>
              </p:cNvPr>
              <p:cNvSpPr txBox="1"/>
              <p:nvPr/>
            </p:nvSpPr>
            <p:spPr>
              <a:xfrm>
                <a:off x="10901050" y="442731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12.06</a:t>
                </a:r>
              </a:p>
            </p:txBody>
          </p:sp>
          <p:sp>
            <p:nvSpPr>
              <p:cNvPr id="3896" name="TextBox 3895">
                <a:extLst>
                  <a:ext uri="{FF2B5EF4-FFF2-40B4-BE49-F238E27FC236}">
                    <a16:creationId xmlns:a16="http://schemas.microsoft.com/office/drawing/2014/main" id="{AA707751-39FF-4342-9CD8-065855DF89E3}"/>
                  </a:ext>
                </a:extLst>
              </p:cNvPr>
              <p:cNvSpPr txBox="1"/>
              <p:nvPr/>
            </p:nvSpPr>
            <p:spPr>
              <a:xfrm>
                <a:off x="11207739" y="444864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12.50</a:t>
                </a:r>
              </a:p>
            </p:txBody>
          </p:sp>
          <p:sp>
            <p:nvSpPr>
              <p:cNvPr id="3897" name="TextBox 3896">
                <a:extLst>
                  <a:ext uri="{FF2B5EF4-FFF2-40B4-BE49-F238E27FC236}">
                    <a16:creationId xmlns:a16="http://schemas.microsoft.com/office/drawing/2014/main" id="{594E678E-4890-43AB-81B8-D7EF7C6A590C}"/>
                  </a:ext>
                </a:extLst>
              </p:cNvPr>
              <p:cNvSpPr txBox="1"/>
              <p:nvPr/>
            </p:nvSpPr>
            <p:spPr>
              <a:xfrm>
                <a:off x="11514362" y="443963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12.15</a:t>
                </a:r>
              </a:p>
            </p:txBody>
          </p:sp>
          <p:sp>
            <p:nvSpPr>
              <p:cNvPr id="3898" name="TextBox 3897">
                <a:extLst>
                  <a:ext uri="{FF2B5EF4-FFF2-40B4-BE49-F238E27FC236}">
                    <a16:creationId xmlns:a16="http://schemas.microsoft.com/office/drawing/2014/main" id="{A2A00B50-41B9-4A45-B977-063EC1F880E9}"/>
                  </a:ext>
                </a:extLst>
              </p:cNvPr>
              <p:cNvSpPr txBox="1"/>
              <p:nvPr/>
            </p:nvSpPr>
            <p:spPr>
              <a:xfrm>
                <a:off x="11821052" y="437779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13.50</a:t>
                </a:r>
              </a:p>
            </p:txBody>
          </p:sp>
          <p:sp>
            <p:nvSpPr>
              <p:cNvPr id="3899" name="TextBox 3898">
                <a:extLst>
                  <a:ext uri="{FF2B5EF4-FFF2-40B4-BE49-F238E27FC236}">
                    <a16:creationId xmlns:a16="http://schemas.microsoft.com/office/drawing/2014/main" id="{E67D1D13-E277-45E7-8BE8-A29031CC87A9}"/>
                  </a:ext>
                </a:extLst>
              </p:cNvPr>
              <p:cNvSpPr txBox="1"/>
              <p:nvPr/>
            </p:nvSpPr>
            <p:spPr>
              <a:xfrm>
                <a:off x="6607861" y="443769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12.03</a:t>
                </a:r>
              </a:p>
            </p:txBody>
          </p:sp>
          <p:sp>
            <p:nvSpPr>
              <p:cNvPr id="3900" name="TextBox 3899">
                <a:extLst>
                  <a:ext uri="{FF2B5EF4-FFF2-40B4-BE49-F238E27FC236}">
                    <a16:creationId xmlns:a16="http://schemas.microsoft.com/office/drawing/2014/main" id="{C79AC72B-7A3F-4602-87B3-72D7402DA216}"/>
                  </a:ext>
                </a:extLst>
              </p:cNvPr>
              <p:cNvSpPr txBox="1"/>
              <p:nvPr/>
            </p:nvSpPr>
            <p:spPr>
              <a:xfrm>
                <a:off x="6914551" y="4449908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11.18</a:t>
                </a:r>
              </a:p>
            </p:txBody>
          </p:sp>
          <p:sp>
            <p:nvSpPr>
              <p:cNvPr id="3901" name="TextBox 3900">
                <a:extLst>
                  <a:ext uri="{FF2B5EF4-FFF2-40B4-BE49-F238E27FC236}">
                    <a16:creationId xmlns:a16="http://schemas.microsoft.com/office/drawing/2014/main" id="{249C1B69-6B6D-4257-AC72-D9F5D0954CF2}"/>
                  </a:ext>
                </a:extLst>
              </p:cNvPr>
              <p:cNvSpPr txBox="1"/>
              <p:nvPr/>
            </p:nvSpPr>
            <p:spPr>
              <a:xfrm>
                <a:off x="7238146" y="452498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9.93</a:t>
                </a:r>
              </a:p>
            </p:txBody>
          </p:sp>
          <p:sp>
            <p:nvSpPr>
              <p:cNvPr id="3902" name="TextBox 3901">
                <a:extLst>
                  <a:ext uri="{FF2B5EF4-FFF2-40B4-BE49-F238E27FC236}">
                    <a16:creationId xmlns:a16="http://schemas.microsoft.com/office/drawing/2014/main" id="{1A4BAA43-1CCD-4E00-8A74-7AB94C104ADA}"/>
                  </a:ext>
                </a:extLst>
              </p:cNvPr>
              <p:cNvSpPr txBox="1"/>
              <p:nvPr/>
            </p:nvSpPr>
            <p:spPr>
              <a:xfrm>
                <a:off x="7527863" y="4505180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10.10</a:t>
                </a:r>
              </a:p>
            </p:txBody>
          </p:sp>
          <p:sp>
            <p:nvSpPr>
              <p:cNvPr id="3903" name="TextBox 3902">
                <a:extLst>
                  <a:ext uri="{FF2B5EF4-FFF2-40B4-BE49-F238E27FC236}">
                    <a16:creationId xmlns:a16="http://schemas.microsoft.com/office/drawing/2014/main" id="{9050CC03-542D-4F26-9EEB-1AB7E16CF8E1}"/>
                  </a:ext>
                </a:extLst>
              </p:cNvPr>
              <p:cNvSpPr txBox="1"/>
              <p:nvPr/>
            </p:nvSpPr>
            <p:spPr>
              <a:xfrm>
                <a:off x="7834487" y="449239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10.53</a:t>
                </a:r>
              </a:p>
            </p:txBody>
          </p:sp>
          <p:sp>
            <p:nvSpPr>
              <p:cNvPr id="3904" name="TextBox 3903">
                <a:extLst>
                  <a:ext uri="{FF2B5EF4-FFF2-40B4-BE49-F238E27FC236}">
                    <a16:creationId xmlns:a16="http://schemas.microsoft.com/office/drawing/2014/main" id="{FD104222-7156-422F-AB98-E3B771978271}"/>
                  </a:ext>
                </a:extLst>
              </p:cNvPr>
              <p:cNvSpPr txBox="1"/>
              <p:nvPr/>
            </p:nvSpPr>
            <p:spPr>
              <a:xfrm>
                <a:off x="8141176" y="444889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10.75</a:t>
                </a:r>
              </a:p>
            </p:txBody>
          </p:sp>
          <p:sp>
            <p:nvSpPr>
              <p:cNvPr id="3905" name="TextBox 3904">
                <a:extLst>
                  <a:ext uri="{FF2B5EF4-FFF2-40B4-BE49-F238E27FC236}">
                    <a16:creationId xmlns:a16="http://schemas.microsoft.com/office/drawing/2014/main" id="{FD0DA442-F1E1-474C-ABA9-2C6374148815}"/>
                  </a:ext>
                </a:extLst>
              </p:cNvPr>
              <p:cNvSpPr txBox="1"/>
              <p:nvPr/>
            </p:nvSpPr>
            <p:spPr>
              <a:xfrm>
                <a:off x="8447799" y="3752624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17.98</a:t>
                </a:r>
              </a:p>
            </p:txBody>
          </p:sp>
          <p:sp>
            <p:nvSpPr>
              <p:cNvPr id="3906" name="TextBox 3905">
                <a:extLst>
                  <a:ext uri="{FF2B5EF4-FFF2-40B4-BE49-F238E27FC236}">
                    <a16:creationId xmlns:a16="http://schemas.microsoft.com/office/drawing/2014/main" id="{A3FF1E65-437A-4D91-A19C-B66CD99922AE}"/>
                  </a:ext>
                </a:extLst>
              </p:cNvPr>
              <p:cNvSpPr txBox="1"/>
              <p:nvPr/>
            </p:nvSpPr>
            <p:spPr>
              <a:xfrm>
                <a:off x="8754489" y="3878376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17.36</a:t>
                </a:r>
              </a:p>
            </p:txBody>
          </p:sp>
          <p:sp>
            <p:nvSpPr>
              <p:cNvPr id="3907" name="TextBox 3906">
                <a:extLst>
                  <a:ext uri="{FF2B5EF4-FFF2-40B4-BE49-F238E27FC236}">
                    <a16:creationId xmlns:a16="http://schemas.microsoft.com/office/drawing/2014/main" id="{EBFFA6AB-A4E2-46A7-BC19-631B931D53D5}"/>
                  </a:ext>
                </a:extLst>
              </p:cNvPr>
              <p:cNvSpPr txBox="1"/>
              <p:nvPr/>
            </p:nvSpPr>
            <p:spPr>
              <a:xfrm>
                <a:off x="9061112" y="423100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13.40</a:t>
                </a:r>
              </a:p>
            </p:txBody>
          </p:sp>
          <p:sp>
            <p:nvSpPr>
              <p:cNvPr id="3908" name="TextBox 3907">
                <a:extLst>
                  <a:ext uri="{FF2B5EF4-FFF2-40B4-BE49-F238E27FC236}">
                    <a16:creationId xmlns:a16="http://schemas.microsoft.com/office/drawing/2014/main" id="{2333D7A5-36CD-42F4-A5B5-0E620A74B322}"/>
                  </a:ext>
                </a:extLst>
              </p:cNvPr>
              <p:cNvSpPr txBox="1"/>
              <p:nvPr/>
            </p:nvSpPr>
            <p:spPr>
              <a:xfrm>
                <a:off x="9367801" y="424245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11.99</a:t>
                </a:r>
              </a:p>
            </p:txBody>
          </p:sp>
          <p:sp>
            <p:nvSpPr>
              <p:cNvPr id="3909" name="TextBox 3908">
                <a:extLst>
                  <a:ext uri="{FF2B5EF4-FFF2-40B4-BE49-F238E27FC236}">
                    <a16:creationId xmlns:a16="http://schemas.microsoft.com/office/drawing/2014/main" id="{48AE0065-429D-4A78-A39B-5FE7F3650F21}"/>
                  </a:ext>
                </a:extLst>
              </p:cNvPr>
              <p:cNvSpPr txBox="1"/>
              <p:nvPr/>
            </p:nvSpPr>
            <p:spPr>
              <a:xfrm>
                <a:off x="9674424" y="4303392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11.35</a:t>
                </a:r>
              </a:p>
            </p:txBody>
          </p:sp>
          <p:sp>
            <p:nvSpPr>
              <p:cNvPr id="3910" name="TextBox 3909">
                <a:extLst>
                  <a:ext uri="{FF2B5EF4-FFF2-40B4-BE49-F238E27FC236}">
                    <a16:creationId xmlns:a16="http://schemas.microsoft.com/office/drawing/2014/main" id="{FB37D077-C9F2-49F2-8B82-973DE3AFB7B5}"/>
                  </a:ext>
                </a:extLst>
              </p:cNvPr>
              <p:cNvSpPr txBox="1"/>
              <p:nvPr/>
            </p:nvSpPr>
            <p:spPr>
              <a:xfrm>
                <a:off x="9981114" y="4262321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11.66</a:t>
                </a:r>
              </a:p>
            </p:txBody>
          </p:sp>
          <p:sp>
            <p:nvSpPr>
              <p:cNvPr id="3911" name="TextBox 3910">
                <a:extLst>
                  <a:ext uri="{FF2B5EF4-FFF2-40B4-BE49-F238E27FC236}">
                    <a16:creationId xmlns:a16="http://schemas.microsoft.com/office/drawing/2014/main" id="{AFBA4615-F64E-4B18-AC8D-496A912EE423}"/>
                  </a:ext>
                </a:extLst>
              </p:cNvPr>
              <p:cNvSpPr txBox="1"/>
              <p:nvPr/>
            </p:nvSpPr>
            <p:spPr>
              <a:xfrm>
                <a:off x="10287737" y="4168929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12.38</a:t>
                </a:r>
              </a:p>
            </p:txBody>
          </p:sp>
          <p:sp>
            <p:nvSpPr>
              <p:cNvPr id="3912" name="TextBox 3911">
                <a:extLst>
                  <a:ext uri="{FF2B5EF4-FFF2-40B4-BE49-F238E27FC236}">
                    <a16:creationId xmlns:a16="http://schemas.microsoft.com/office/drawing/2014/main" id="{323D145C-DB32-4E09-9246-2F4A0B238C46}"/>
                  </a:ext>
                </a:extLst>
              </p:cNvPr>
              <p:cNvSpPr txBox="1"/>
              <p:nvPr/>
            </p:nvSpPr>
            <p:spPr>
              <a:xfrm>
                <a:off x="10611332" y="429650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9.94</a:t>
                </a:r>
              </a:p>
            </p:txBody>
          </p:sp>
          <p:sp>
            <p:nvSpPr>
              <p:cNvPr id="3913" name="TextBox 3912">
                <a:extLst>
                  <a:ext uri="{FF2B5EF4-FFF2-40B4-BE49-F238E27FC236}">
                    <a16:creationId xmlns:a16="http://schemas.microsoft.com/office/drawing/2014/main" id="{60E081B1-58A7-46E9-9996-08AB2D811163}"/>
                  </a:ext>
                </a:extLst>
              </p:cNvPr>
              <p:cNvSpPr txBox="1"/>
              <p:nvPr/>
            </p:nvSpPr>
            <p:spPr>
              <a:xfrm>
                <a:off x="10918022" y="4328903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9.54</a:t>
                </a:r>
              </a:p>
            </p:txBody>
          </p:sp>
          <p:sp>
            <p:nvSpPr>
              <p:cNvPr id="3914" name="TextBox 3913">
                <a:extLst>
                  <a:ext uri="{FF2B5EF4-FFF2-40B4-BE49-F238E27FC236}">
                    <a16:creationId xmlns:a16="http://schemas.microsoft.com/office/drawing/2014/main" id="{C783F8D9-8CEE-4C05-A94C-84AFE47E723E}"/>
                  </a:ext>
                </a:extLst>
              </p:cNvPr>
              <p:cNvSpPr txBox="1"/>
              <p:nvPr/>
            </p:nvSpPr>
            <p:spPr>
              <a:xfrm>
                <a:off x="11224645" y="434929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9.31</a:t>
                </a:r>
              </a:p>
            </p:txBody>
          </p:sp>
          <p:sp>
            <p:nvSpPr>
              <p:cNvPr id="3915" name="TextBox 3914">
                <a:extLst>
                  <a:ext uri="{FF2B5EF4-FFF2-40B4-BE49-F238E27FC236}">
                    <a16:creationId xmlns:a16="http://schemas.microsoft.com/office/drawing/2014/main" id="{C75238A4-E303-4190-8D9F-5BB5B31A8E5F}"/>
                  </a:ext>
                </a:extLst>
              </p:cNvPr>
              <p:cNvSpPr txBox="1"/>
              <p:nvPr/>
            </p:nvSpPr>
            <p:spPr>
              <a:xfrm>
                <a:off x="11531334" y="4343462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8.96</a:t>
                </a:r>
              </a:p>
            </p:txBody>
          </p:sp>
          <p:sp>
            <p:nvSpPr>
              <p:cNvPr id="3916" name="TextBox 3915">
                <a:extLst>
                  <a:ext uri="{FF2B5EF4-FFF2-40B4-BE49-F238E27FC236}">
                    <a16:creationId xmlns:a16="http://schemas.microsoft.com/office/drawing/2014/main" id="{38D7DE11-2770-4409-AA94-01C2C58AF0DB}"/>
                  </a:ext>
                </a:extLst>
              </p:cNvPr>
              <p:cNvSpPr txBox="1"/>
              <p:nvPr/>
            </p:nvSpPr>
            <p:spPr>
              <a:xfrm>
                <a:off x="11837957" y="427263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9.59</a:t>
                </a:r>
              </a:p>
            </p:txBody>
          </p:sp>
          <p:sp>
            <p:nvSpPr>
              <p:cNvPr id="3917" name="TextBox 3916">
                <a:extLst>
                  <a:ext uri="{FF2B5EF4-FFF2-40B4-BE49-F238E27FC236}">
                    <a16:creationId xmlns:a16="http://schemas.microsoft.com/office/drawing/2014/main" id="{565DD9E3-A843-4259-8528-EE619A3CFD17}"/>
                  </a:ext>
                </a:extLst>
              </p:cNvPr>
              <p:cNvSpPr txBox="1"/>
              <p:nvPr/>
            </p:nvSpPr>
            <p:spPr>
              <a:xfrm>
                <a:off x="6624767" y="435203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6.77</a:t>
                </a:r>
              </a:p>
            </p:txBody>
          </p:sp>
          <p:sp>
            <p:nvSpPr>
              <p:cNvPr id="3918" name="TextBox 3917">
                <a:extLst>
                  <a:ext uri="{FF2B5EF4-FFF2-40B4-BE49-F238E27FC236}">
                    <a16:creationId xmlns:a16="http://schemas.microsoft.com/office/drawing/2014/main" id="{207D99F4-AE85-4207-A58B-6C12238FF34B}"/>
                  </a:ext>
                </a:extLst>
              </p:cNvPr>
              <p:cNvSpPr txBox="1"/>
              <p:nvPr/>
            </p:nvSpPr>
            <p:spPr>
              <a:xfrm>
                <a:off x="6931456" y="437547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5.17</a:t>
                </a:r>
              </a:p>
            </p:txBody>
          </p:sp>
          <p:sp>
            <p:nvSpPr>
              <p:cNvPr id="3919" name="TextBox 3918">
                <a:extLst>
                  <a:ext uri="{FF2B5EF4-FFF2-40B4-BE49-F238E27FC236}">
                    <a16:creationId xmlns:a16="http://schemas.microsoft.com/office/drawing/2014/main" id="{C724D624-1B25-416D-977C-2180C03EC8D0}"/>
                  </a:ext>
                </a:extLst>
              </p:cNvPr>
              <p:cNvSpPr txBox="1"/>
              <p:nvPr/>
            </p:nvSpPr>
            <p:spPr>
              <a:xfrm>
                <a:off x="7238146" y="445988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4.36</a:t>
                </a:r>
              </a:p>
            </p:txBody>
          </p:sp>
          <p:sp>
            <p:nvSpPr>
              <p:cNvPr id="3920" name="TextBox 3919">
                <a:extLst>
                  <a:ext uri="{FF2B5EF4-FFF2-40B4-BE49-F238E27FC236}">
                    <a16:creationId xmlns:a16="http://schemas.microsoft.com/office/drawing/2014/main" id="{D5498C1C-8B05-4688-8E7C-5FAC3FAA91A0}"/>
                  </a:ext>
                </a:extLst>
              </p:cNvPr>
              <p:cNvSpPr txBox="1"/>
              <p:nvPr/>
            </p:nvSpPr>
            <p:spPr>
              <a:xfrm>
                <a:off x="7544769" y="443728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4.80</a:t>
                </a:r>
              </a:p>
            </p:txBody>
          </p:sp>
          <p:sp>
            <p:nvSpPr>
              <p:cNvPr id="3921" name="TextBox 3920">
                <a:extLst>
                  <a:ext uri="{FF2B5EF4-FFF2-40B4-BE49-F238E27FC236}">
                    <a16:creationId xmlns:a16="http://schemas.microsoft.com/office/drawing/2014/main" id="{1EE02000-AAFF-4EE9-A5E0-F240BFA9945F}"/>
                  </a:ext>
                </a:extLst>
              </p:cNvPr>
              <p:cNvSpPr txBox="1"/>
              <p:nvPr/>
            </p:nvSpPr>
            <p:spPr>
              <a:xfrm>
                <a:off x="7851459" y="442211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4.90</a:t>
                </a:r>
              </a:p>
            </p:txBody>
          </p:sp>
          <p:sp>
            <p:nvSpPr>
              <p:cNvPr id="3922" name="TextBox 3921">
                <a:extLst>
                  <a:ext uri="{FF2B5EF4-FFF2-40B4-BE49-F238E27FC236}">
                    <a16:creationId xmlns:a16="http://schemas.microsoft.com/office/drawing/2014/main" id="{01D8B807-94BE-4340-94F4-2B56CC5C4B8C}"/>
                  </a:ext>
                </a:extLst>
              </p:cNvPr>
              <p:cNvSpPr txBox="1"/>
              <p:nvPr/>
            </p:nvSpPr>
            <p:spPr>
              <a:xfrm>
                <a:off x="8158082" y="437499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5.47</a:t>
                </a:r>
              </a:p>
            </p:txBody>
          </p:sp>
          <p:sp>
            <p:nvSpPr>
              <p:cNvPr id="3923" name="TextBox 3922">
                <a:extLst>
                  <a:ext uri="{FF2B5EF4-FFF2-40B4-BE49-F238E27FC236}">
                    <a16:creationId xmlns:a16="http://schemas.microsoft.com/office/drawing/2014/main" id="{5CCE2E93-20BF-4B84-8CD3-CFD34E143ACC}"/>
                  </a:ext>
                </a:extLst>
              </p:cNvPr>
              <p:cNvSpPr txBox="1"/>
              <p:nvPr/>
            </p:nvSpPr>
            <p:spPr>
              <a:xfrm>
                <a:off x="8447799" y="359184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17.31</a:t>
                </a:r>
              </a:p>
            </p:txBody>
          </p:sp>
          <p:sp>
            <p:nvSpPr>
              <p:cNvPr id="3924" name="TextBox 3923">
                <a:extLst>
                  <a:ext uri="{FF2B5EF4-FFF2-40B4-BE49-F238E27FC236}">
                    <a16:creationId xmlns:a16="http://schemas.microsoft.com/office/drawing/2014/main" id="{C2CA9782-2F49-4500-B044-5104AD19783C}"/>
                  </a:ext>
                </a:extLst>
              </p:cNvPr>
              <p:cNvSpPr txBox="1"/>
              <p:nvPr/>
            </p:nvSpPr>
            <p:spPr>
              <a:xfrm>
                <a:off x="8754489" y="3735977"/>
                <a:ext cx="328733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13.90</a:t>
                </a:r>
              </a:p>
            </p:txBody>
          </p:sp>
          <p:sp>
            <p:nvSpPr>
              <p:cNvPr id="3925" name="TextBox 3924">
                <a:extLst>
                  <a:ext uri="{FF2B5EF4-FFF2-40B4-BE49-F238E27FC236}">
                    <a16:creationId xmlns:a16="http://schemas.microsoft.com/office/drawing/2014/main" id="{6EE4DE22-0A91-4F73-A159-144DAA8C007E}"/>
                  </a:ext>
                </a:extLst>
              </p:cNvPr>
              <p:cNvSpPr txBox="1"/>
              <p:nvPr/>
            </p:nvSpPr>
            <p:spPr>
              <a:xfrm>
                <a:off x="9078084" y="413149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8.45</a:t>
                </a:r>
              </a:p>
            </p:txBody>
          </p:sp>
          <p:sp>
            <p:nvSpPr>
              <p:cNvPr id="3926" name="TextBox 3925">
                <a:extLst>
                  <a:ext uri="{FF2B5EF4-FFF2-40B4-BE49-F238E27FC236}">
                    <a16:creationId xmlns:a16="http://schemas.microsoft.com/office/drawing/2014/main" id="{E94F12B2-57D5-4D0F-9B50-C60B7C09F42C}"/>
                  </a:ext>
                </a:extLst>
              </p:cNvPr>
              <p:cNvSpPr txBox="1"/>
              <p:nvPr/>
            </p:nvSpPr>
            <p:spPr>
              <a:xfrm>
                <a:off x="9384707" y="4152892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7.67</a:t>
                </a:r>
              </a:p>
            </p:txBody>
          </p:sp>
          <p:sp>
            <p:nvSpPr>
              <p:cNvPr id="3927" name="TextBox 3926">
                <a:extLst>
                  <a:ext uri="{FF2B5EF4-FFF2-40B4-BE49-F238E27FC236}">
                    <a16:creationId xmlns:a16="http://schemas.microsoft.com/office/drawing/2014/main" id="{8A8C2D83-A301-44E5-AD5C-09FA41FF8734}"/>
                  </a:ext>
                </a:extLst>
              </p:cNvPr>
              <p:cNvSpPr txBox="1"/>
              <p:nvPr/>
            </p:nvSpPr>
            <p:spPr>
              <a:xfrm>
                <a:off x="9691396" y="422118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6.69</a:t>
                </a:r>
              </a:p>
            </p:txBody>
          </p:sp>
          <p:sp>
            <p:nvSpPr>
              <p:cNvPr id="3928" name="TextBox 3927">
                <a:extLst>
                  <a:ext uri="{FF2B5EF4-FFF2-40B4-BE49-F238E27FC236}">
                    <a16:creationId xmlns:a16="http://schemas.microsoft.com/office/drawing/2014/main" id="{38308E4B-21CF-4948-B3C5-EC58696061D3}"/>
                  </a:ext>
                </a:extLst>
              </p:cNvPr>
              <p:cNvSpPr txBox="1"/>
              <p:nvPr/>
            </p:nvSpPr>
            <p:spPr>
              <a:xfrm>
                <a:off x="9998020" y="417190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8.18</a:t>
                </a:r>
              </a:p>
            </p:txBody>
          </p:sp>
          <p:sp>
            <p:nvSpPr>
              <p:cNvPr id="3929" name="TextBox 3928">
                <a:extLst>
                  <a:ext uri="{FF2B5EF4-FFF2-40B4-BE49-F238E27FC236}">
                    <a16:creationId xmlns:a16="http://schemas.microsoft.com/office/drawing/2014/main" id="{A40FAD99-1DA1-4C1F-91F5-DC45AF59B4CE}"/>
                  </a:ext>
                </a:extLst>
              </p:cNvPr>
              <p:cNvSpPr txBox="1"/>
              <p:nvPr/>
            </p:nvSpPr>
            <p:spPr>
              <a:xfrm>
                <a:off x="10304709" y="407050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9.23</a:t>
                </a:r>
              </a:p>
            </p:txBody>
          </p:sp>
          <p:sp>
            <p:nvSpPr>
              <p:cNvPr id="3930" name="TextBox 3929">
                <a:extLst>
                  <a:ext uri="{FF2B5EF4-FFF2-40B4-BE49-F238E27FC236}">
                    <a16:creationId xmlns:a16="http://schemas.microsoft.com/office/drawing/2014/main" id="{C18F49C8-B782-4451-AD90-DF221BB71FB7}"/>
                  </a:ext>
                </a:extLst>
              </p:cNvPr>
              <p:cNvSpPr txBox="1"/>
              <p:nvPr/>
            </p:nvSpPr>
            <p:spPr>
              <a:xfrm>
                <a:off x="10611332" y="421718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7.48</a:t>
                </a:r>
              </a:p>
            </p:txBody>
          </p:sp>
          <p:sp>
            <p:nvSpPr>
              <p:cNvPr id="3931" name="TextBox 3930">
                <a:extLst>
                  <a:ext uri="{FF2B5EF4-FFF2-40B4-BE49-F238E27FC236}">
                    <a16:creationId xmlns:a16="http://schemas.microsoft.com/office/drawing/2014/main" id="{593B66E4-3B10-4C4F-8C6F-C36D94582B01}"/>
                  </a:ext>
                </a:extLst>
              </p:cNvPr>
              <p:cNvSpPr txBox="1"/>
              <p:nvPr/>
            </p:nvSpPr>
            <p:spPr>
              <a:xfrm>
                <a:off x="10918022" y="425721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6.19</a:t>
                </a:r>
              </a:p>
            </p:txBody>
          </p:sp>
          <p:sp>
            <p:nvSpPr>
              <p:cNvPr id="3932" name="TextBox 3931">
                <a:extLst>
                  <a:ext uri="{FF2B5EF4-FFF2-40B4-BE49-F238E27FC236}">
                    <a16:creationId xmlns:a16="http://schemas.microsoft.com/office/drawing/2014/main" id="{40335ECE-FD00-4AE5-A30F-45F46857ECC0}"/>
                  </a:ext>
                </a:extLst>
              </p:cNvPr>
              <p:cNvSpPr txBox="1"/>
              <p:nvPr/>
            </p:nvSpPr>
            <p:spPr>
              <a:xfrm>
                <a:off x="11224645" y="427795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6.35</a:t>
                </a:r>
              </a:p>
            </p:txBody>
          </p:sp>
          <p:sp>
            <p:nvSpPr>
              <p:cNvPr id="3933" name="TextBox 3932">
                <a:extLst>
                  <a:ext uri="{FF2B5EF4-FFF2-40B4-BE49-F238E27FC236}">
                    <a16:creationId xmlns:a16="http://schemas.microsoft.com/office/drawing/2014/main" id="{F71CA15B-C49F-4F96-87BB-F6AD8599E099}"/>
                  </a:ext>
                </a:extLst>
              </p:cNvPr>
              <p:cNvSpPr txBox="1"/>
              <p:nvPr/>
            </p:nvSpPr>
            <p:spPr>
              <a:xfrm>
                <a:off x="11531334" y="427242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6.63</a:t>
                </a:r>
              </a:p>
            </p:txBody>
          </p:sp>
          <p:sp>
            <p:nvSpPr>
              <p:cNvPr id="3934" name="TextBox 3933">
                <a:extLst>
                  <a:ext uri="{FF2B5EF4-FFF2-40B4-BE49-F238E27FC236}">
                    <a16:creationId xmlns:a16="http://schemas.microsoft.com/office/drawing/2014/main" id="{B5471435-2D31-441A-BEAD-29102E08B1AB}"/>
                  </a:ext>
                </a:extLst>
              </p:cNvPr>
              <p:cNvSpPr txBox="1"/>
              <p:nvPr/>
            </p:nvSpPr>
            <p:spPr>
              <a:xfrm>
                <a:off x="11837957" y="419284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7.93</a:t>
                </a:r>
              </a:p>
            </p:txBody>
          </p:sp>
          <p:sp>
            <p:nvSpPr>
              <p:cNvPr id="3935" name="TextBox 3934">
                <a:extLst>
                  <a:ext uri="{FF2B5EF4-FFF2-40B4-BE49-F238E27FC236}">
                    <a16:creationId xmlns:a16="http://schemas.microsoft.com/office/drawing/2014/main" id="{1686CB90-8A81-442A-9EFD-B76345CA2599}"/>
                  </a:ext>
                </a:extLst>
              </p:cNvPr>
              <p:cNvSpPr txBox="1"/>
              <p:nvPr/>
            </p:nvSpPr>
            <p:spPr>
              <a:xfrm>
                <a:off x="6624767" y="4308344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2.82</a:t>
                </a:r>
              </a:p>
            </p:txBody>
          </p:sp>
          <p:sp>
            <p:nvSpPr>
              <p:cNvPr id="3936" name="TextBox 3935">
                <a:extLst>
                  <a:ext uri="{FF2B5EF4-FFF2-40B4-BE49-F238E27FC236}">
                    <a16:creationId xmlns:a16="http://schemas.microsoft.com/office/drawing/2014/main" id="{D86FF8BA-B436-49F2-BB17-B01E436FBCB4}"/>
                  </a:ext>
                </a:extLst>
              </p:cNvPr>
              <p:cNvSpPr txBox="1"/>
              <p:nvPr/>
            </p:nvSpPr>
            <p:spPr>
              <a:xfrm>
                <a:off x="6931456" y="434036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2.54</a:t>
                </a:r>
              </a:p>
            </p:txBody>
          </p:sp>
          <p:sp>
            <p:nvSpPr>
              <p:cNvPr id="3937" name="TextBox 3936">
                <a:extLst>
                  <a:ext uri="{FF2B5EF4-FFF2-40B4-BE49-F238E27FC236}">
                    <a16:creationId xmlns:a16="http://schemas.microsoft.com/office/drawing/2014/main" id="{9492D254-E03B-4E53-980F-E8964C1677AE}"/>
                  </a:ext>
                </a:extLst>
              </p:cNvPr>
              <p:cNvSpPr txBox="1"/>
              <p:nvPr/>
            </p:nvSpPr>
            <p:spPr>
              <a:xfrm>
                <a:off x="7238146" y="442889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2.44</a:t>
                </a:r>
              </a:p>
            </p:txBody>
          </p:sp>
          <p:sp>
            <p:nvSpPr>
              <p:cNvPr id="3938" name="TextBox 3937">
                <a:extLst>
                  <a:ext uri="{FF2B5EF4-FFF2-40B4-BE49-F238E27FC236}">
                    <a16:creationId xmlns:a16="http://schemas.microsoft.com/office/drawing/2014/main" id="{7E914770-FF92-4F20-A5AD-50E759D6B904}"/>
                  </a:ext>
                </a:extLst>
              </p:cNvPr>
              <p:cNvSpPr txBox="1"/>
              <p:nvPr/>
            </p:nvSpPr>
            <p:spPr>
              <a:xfrm>
                <a:off x="7544769" y="440273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2.79</a:t>
                </a:r>
              </a:p>
            </p:txBody>
          </p:sp>
          <p:sp>
            <p:nvSpPr>
              <p:cNvPr id="3939" name="TextBox 3938">
                <a:extLst>
                  <a:ext uri="{FF2B5EF4-FFF2-40B4-BE49-F238E27FC236}">
                    <a16:creationId xmlns:a16="http://schemas.microsoft.com/office/drawing/2014/main" id="{15548353-B32A-40F7-B6FA-C3A6C15BB8FB}"/>
                  </a:ext>
                </a:extLst>
              </p:cNvPr>
              <p:cNvSpPr txBox="1"/>
              <p:nvPr/>
            </p:nvSpPr>
            <p:spPr>
              <a:xfrm>
                <a:off x="7851459" y="4387722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2.65</a:t>
                </a:r>
              </a:p>
            </p:txBody>
          </p:sp>
          <p:sp>
            <p:nvSpPr>
              <p:cNvPr id="3940" name="TextBox 3939">
                <a:extLst>
                  <a:ext uri="{FF2B5EF4-FFF2-40B4-BE49-F238E27FC236}">
                    <a16:creationId xmlns:a16="http://schemas.microsoft.com/office/drawing/2014/main" id="{E9CEB27B-5C28-4488-9322-F8152BD38A28}"/>
                  </a:ext>
                </a:extLst>
              </p:cNvPr>
              <p:cNvSpPr txBox="1"/>
              <p:nvPr/>
            </p:nvSpPr>
            <p:spPr>
              <a:xfrm>
                <a:off x="8158082" y="4337920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2.67</a:t>
                </a:r>
              </a:p>
            </p:txBody>
          </p:sp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F256E923-7306-4302-AC87-1B7A81E4AC5C}"/>
                  </a:ext>
                </a:extLst>
              </p:cNvPr>
              <p:cNvSpPr txBox="1"/>
              <p:nvPr/>
            </p:nvSpPr>
            <p:spPr>
              <a:xfrm>
                <a:off x="8464771" y="349171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4.67</a:t>
                </a:r>
              </a:p>
            </p:txBody>
          </p:sp>
          <p:sp>
            <p:nvSpPr>
              <p:cNvPr id="3942" name="TextBox 3941">
                <a:extLst>
                  <a:ext uri="{FF2B5EF4-FFF2-40B4-BE49-F238E27FC236}">
                    <a16:creationId xmlns:a16="http://schemas.microsoft.com/office/drawing/2014/main" id="{6AE9D157-7AF4-401E-8D51-483A139F7091}"/>
                  </a:ext>
                </a:extLst>
              </p:cNvPr>
              <p:cNvSpPr txBox="1"/>
              <p:nvPr/>
            </p:nvSpPr>
            <p:spPr>
              <a:xfrm>
                <a:off x="8771394" y="3651176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4.72</a:t>
                </a:r>
              </a:p>
            </p:txBody>
          </p:sp>
          <p:sp>
            <p:nvSpPr>
              <p:cNvPr id="3943" name="TextBox 3942">
                <a:extLst>
                  <a:ext uri="{FF2B5EF4-FFF2-40B4-BE49-F238E27FC236}">
                    <a16:creationId xmlns:a16="http://schemas.microsoft.com/office/drawing/2014/main" id="{F6E328F6-B45B-4D77-9637-0185192F1B77}"/>
                  </a:ext>
                </a:extLst>
              </p:cNvPr>
              <p:cNvSpPr txBox="1"/>
              <p:nvPr/>
            </p:nvSpPr>
            <p:spPr>
              <a:xfrm>
                <a:off x="9078084" y="4077459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3.41</a:t>
                </a:r>
              </a:p>
            </p:txBody>
          </p:sp>
          <p:sp>
            <p:nvSpPr>
              <p:cNvPr id="3944" name="TextBox 3943">
                <a:extLst>
                  <a:ext uri="{FF2B5EF4-FFF2-40B4-BE49-F238E27FC236}">
                    <a16:creationId xmlns:a16="http://schemas.microsoft.com/office/drawing/2014/main" id="{B27C675D-A5DC-41FB-A45B-43FC637EE3CD}"/>
                  </a:ext>
                </a:extLst>
              </p:cNvPr>
              <p:cNvSpPr txBox="1"/>
              <p:nvPr/>
            </p:nvSpPr>
            <p:spPr>
              <a:xfrm>
                <a:off x="9384707" y="409965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4.02</a:t>
                </a:r>
              </a:p>
            </p:txBody>
          </p:sp>
          <p:sp>
            <p:nvSpPr>
              <p:cNvPr id="3945" name="TextBox 3944">
                <a:extLst>
                  <a:ext uri="{FF2B5EF4-FFF2-40B4-BE49-F238E27FC236}">
                    <a16:creationId xmlns:a16="http://schemas.microsoft.com/office/drawing/2014/main" id="{AB58ED02-F701-49BC-A47C-CF166F244529}"/>
                  </a:ext>
                </a:extLst>
              </p:cNvPr>
              <p:cNvSpPr txBox="1"/>
              <p:nvPr/>
            </p:nvSpPr>
            <p:spPr>
              <a:xfrm>
                <a:off x="9691396" y="4174882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3.47</a:t>
                </a:r>
              </a:p>
            </p:txBody>
          </p:sp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8EEE91EC-5B41-4179-9DC3-AB7026AC53C1}"/>
                  </a:ext>
                </a:extLst>
              </p:cNvPr>
              <p:cNvSpPr txBox="1"/>
              <p:nvPr/>
            </p:nvSpPr>
            <p:spPr>
              <a:xfrm>
                <a:off x="9998020" y="4118961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3.44</a:t>
                </a:r>
              </a:p>
            </p:txBody>
          </p:sp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999CE85D-29E8-40C3-A024-853ABA66D9ED}"/>
                  </a:ext>
                </a:extLst>
              </p:cNvPr>
              <p:cNvSpPr txBox="1"/>
              <p:nvPr/>
            </p:nvSpPr>
            <p:spPr>
              <a:xfrm>
                <a:off x="10304709" y="4010095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4.03</a:t>
                </a:r>
              </a:p>
            </p:txBody>
          </p:sp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605CE5A9-3752-4188-9415-B84FFF3635DD}"/>
                  </a:ext>
                </a:extLst>
              </p:cNvPr>
              <p:cNvSpPr txBox="1"/>
              <p:nvPr/>
            </p:nvSpPr>
            <p:spPr>
              <a:xfrm>
                <a:off x="10611332" y="416790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3.34</a:t>
                </a:r>
              </a:p>
            </p:txBody>
          </p:sp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33DCF903-1D6B-4792-9496-CCD072959A0A}"/>
                  </a:ext>
                </a:extLst>
              </p:cNvPr>
              <p:cNvSpPr txBox="1"/>
              <p:nvPr/>
            </p:nvSpPr>
            <p:spPr>
              <a:xfrm>
                <a:off x="10918022" y="421393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3.31</a:t>
                </a:r>
              </a:p>
            </p:txBody>
          </p:sp>
          <p:sp>
            <p:nvSpPr>
              <p:cNvPr id="3950" name="TextBox 3949">
                <a:extLst>
                  <a:ext uri="{FF2B5EF4-FFF2-40B4-BE49-F238E27FC236}">
                    <a16:creationId xmlns:a16="http://schemas.microsoft.com/office/drawing/2014/main" id="{CFA35207-4877-4D00-9198-BEE15267BA9B}"/>
                  </a:ext>
                </a:extLst>
              </p:cNvPr>
              <p:cNvSpPr txBox="1"/>
              <p:nvPr/>
            </p:nvSpPr>
            <p:spPr>
              <a:xfrm>
                <a:off x="11224645" y="423128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3.90</a:t>
                </a:r>
              </a:p>
            </p:txBody>
          </p:sp>
          <p:sp>
            <p:nvSpPr>
              <p:cNvPr id="3951" name="TextBox 3950">
                <a:extLst>
                  <a:ext uri="{FF2B5EF4-FFF2-40B4-BE49-F238E27FC236}">
                    <a16:creationId xmlns:a16="http://schemas.microsoft.com/office/drawing/2014/main" id="{03A4E953-6273-415E-8E73-115235B4799A}"/>
                  </a:ext>
                </a:extLst>
              </p:cNvPr>
              <p:cNvSpPr txBox="1"/>
              <p:nvPr/>
            </p:nvSpPr>
            <p:spPr>
              <a:xfrm>
                <a:off x="11531334" y="4226302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3.49</a:t>
                </a:r>
              </a:p>
            </p:txBody>
          </p:sp>
          <p:sp>
            <p:nvSpPr>
              <p:cNvPr id="3952" name="TextBox 3951">
                <a:extLst>
                  <a:ext uri="{FF2B5EF4-FFF2-40B4-BE49-F238E27FC236}">
                    <a16:creationId xmlns:a16="http://schemas.microsoft.com/office/drawing/2014/main" id="{AE45EA42-815F-495A-AA5C-E83D14D78482}"/>
                  </a:ext>
                </a:extLst>
              </p:cNvPr>
              <p:cNvSpPr txBox="1"/>
              <p:nvPr/>
            </p:nvSpPr>
            <p:spPr>
              <a:xfrm>
                <a:off x="11837957" y="4140448"/>
                <a:ext cx="295584" cy="151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418" spc="0" baseline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3.57</a:t>
                </a:r>
              </a:p>
            </p:txBody>
          </p:sp>
          <p:sp>
            <p:nvSpPr>
              <p:cNvPr id="3953" name="TextBox 3952">
                <a:extLst>
                  <a:ext uri="{FF2B5EF4-FFF2-40B4-BE49-F238E27FC236}">
                    <a16:creationId xmlns:a16="http://schemas.microsoft.com/office/drawing/2014/main" id="{DADEB107-E4F5-4823-AFEF-25F0E799DB2A}"/>
                  </a:ext>
                </a:extLst>
              </p:cNvPr>
              <p:cNvSpPr txBox="1"/>
              <p:nvPr/>
            </p:nvSpPr>
            <p:spPr>
              <a:xfrm rot="-5400000">
                <a:off x="5637619" y="4220919"/>
                <a:ext cx="1270149" cy="164366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제품 나 </a:t>
                </a:r>
                <a:r>
                  <a:rPr lang="ko-KR" altLang="en-US" sz="522" spc="0" baseline="0" dirty="0" err="1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채널별</a:t>
                </a:r>
                <a:r>
                  <a:rPr lang="ko-KR" altLang="en-US" sz="522" spc="0" baseline="0" dirty="0">
                    <a:solidFill>
                      <a:srgbClr val="262626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 판매액 (단위 : 억 원)</a:t>
                </a:r>
              </a:p>
            </p:txBody>
          </p:sp>
          <p:sp>
            <p:nvSpPr>
              <p:cNvPr id="3954" name="자유형: 도형 3953">
                <a:extLst>
                  <a:ext uri="{FF2B5EF4-FFF2-40B4-BE49-F238E27FC236}">
                    <a16:creationId xmlns:a16="http://schemas.microsoft.com/office/drawing/2014/main" id="{1D38DF54-8A7D-45F8-BA72-84EC60B8441C}"/>
                  </a:ext>
                </a:extLst>
              </p:cNvPr>
              <p:cNvSpPr/>
              <p:nvPr/>
            </p:nvSpPr>
            <p:spPr>
              <a:xfrm>
                <a:off x="6123844" y="3034471"/>
                <a:ext cx="6629" cy="167731"/>
              </a:xfrm>
              <a:custGeom>
                <a:avLst/>
                <a:gdLst>
                  <a:gd name="connsiteX0" fmla="*/ 0 w 6629"/>
                  <a:gd name="connsiteY0" fmla="*/ 0 h 167731"/>
                  <a:gd name="connsiteX1" fmla="*/ 0 w 6629"/>
                  <a:gd name="connsiteY1" fmla="*/ 167731 h 16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9" h="167731">
                    <a:moveTo>
                      <a:pt x="0" y="0"/>
                    </a:moveTo>
                    <a:lnTo>
                      <a:pt x="0" y="167731"/>
                    </a:lnTo>
                  </a:path>
                </a:pathLst>
              </a:custGeom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955" name="그래픽 2">
              <a:extLst>
                <a:ext uri="{FF2B5EF4-FFF2-40B4-BE49-F238E27FC236}">
                  <a16:creationId xmlns:a16="http://schemas.microsoft.com/office/drawing/2014/main" id="{BF5E0B63-4779-4D3F-A8D1-CD3CB0721562}"/>
                </a:ext>
              </a:extLst>
            </p:cNvPr>
            <p:cNvGrpSpPr/>
            <p:nvPr/>
          </p:nvGrpSpPr>
          <p:grpSpPr>
            <a:xfrm>
              <a:off x="8251312" y="4074669"/>
              <a:ext cx="189608" cy="190272"/>
              <a:chOff x="8251312" y="4074669"/>
              <a:chExt cx="189608" cy="190272"/>
            </a:xfrm>
            <a:solidFill>
              <a:srgbClr val="1A1A1A"/>
            </a:solidFill>
          </p:grpSpPr>
          <p:sp>
            <p:nvSpPr>
              <p:cNvPr id="3956" name="자유형: 도형 3955">
                <a:extLst>
                  <a:ext uri="{FF2B5EF4-FFF2-40B4-BE49-F238E27FC236}">
                    <a16:creationId xmlns:a16="http://schemas.microsoft.com/office/drawing/2014/main" id="{8B6002E4-3D02-4467-926D-6CB6E58DEF8D}"/>
                  </a:ext>
                </a:extLst>
              </p:cNvPr>
              <p:cNvSpPr/>
              <p:nvPr/>
            </p:nvSpPr>
            <p:spPr>
              <a:xfrm>
                <a:off x="8251312" y="4074669"/>
                <a:ext cx="119997" cy="119997"/>
              </a:xfrm>
              <a:custGeom>
                <a:avLst/>
                <a:gdLst>
                  <a:gd name="connsiteX0" fmla="*/ 0 w 119997"/>
                  <a:gd name="connsiteY0" fmla="*/ 0 h 119997"/>
                  <a:gd name="connsiteX1" fmla="*/ 119997 w 119997"/>
                  <a:gd name="connsiteY1" fmla="*/ 119997 h 119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997" h="119997">
                    <a:moveTo>
                      <a:pt x="0" y="0"/>
                    </a:moveTo>
                    <a:lnTo>
                      <a:pt x="119997" y="119997"/>
                    </a:lnTo>
                  </a:path>
                </a:pathLst>
              </a:custGeom>
              <a:ln w="33148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57" name="자유형: 도형 3956">
                <a:extLst>
                  <a:ext uri="{FF2B5EF4-FFF2-40B4-BE49-F238E27FC236}">
                    <a16:creationId xmlns:a16="http://schemas.microsoft.com/office/drawing/2014/main" id="{40409013-73B1-48CB-BB9E-C6798C7A474D}"/>
                  </a:ext>
                </a:extLst>
              </p:cNvPr>
              <p:cNvSpPr/>
              <p:nvPr/>
            </p:nvSpPr>
            <p:spPr>
              <a:xfrm>
                <a:off x="8295067" y="4118425"/>
                <a:ext cx="145853" cy="146516"/>
              </a:xfrm>
              <a:custGeom>
                <a:avLst/>
                <a:gdLst>
                  <a:gd name="connsiteX0" fmla="*/ 0 w 145853"/>
                  <a:gd name="connsiteY0" fmla="*/ 86849 h 146516"/>
                  <a:gd name="connsiteX1" fmla="*/ 61656 w 145853"/>
                  <a:gd name="connsiteY1" fmla="*/ 61656 h 146516"/>
                  <a:gd name="connsiteX2" fmla="*/ 86186 w 145853"/>
                  <a:gd name="connsiteY2" fmla="*/ 0 h 146516"/>
                  <a:gd name="connsiteX3" fmla="*/ 145853 w 145853"/>
                  <a:gd name="connsiteY3" fmla="*/ 146516 h 14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853" h="146516">
                    <a:moveTo>
                      <a:pt x="0" y="86849"/>
                    </a:moveTo>
                    <a:lnTo>
                      <a:pt x="61656" y="61656"/>
                    </a:lnTo>
                    <a:lnTo>
                      <a:pt x="86186" y="0"/>
                    </a:lnTo>
                    <a:lnTo>
                      <a:pt x="145853" y="146516"/>
                    </a:lnTo>
                    <a:close/>
                  </a:path>
                </a:pathLst>
              </a:custGeom>
              <a:solidFill>
                <a:srgbClr val="1A1A1A"/>
              </a:solidFill>
              <a:ln w="6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420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래픽 65">
            <a:extLst>
              <a:ext uri="{FF2B5EF4-FFF2-40B4-BE49-F238E27FC236}">
                <a16:creationId xmlns:a16="http://schemas.microsoft.com/office/drawing/2014/main" id="{67E0D2A1-5009-4581-AC00-DA402DA1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2250" y="3166553"/>
            <a:ext cx="6667500" cy="24288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07F957-7D91-4D20-AC5D-65F79D21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0D9DA-2AE1-4535-AABC-7CA9102EB89D}"/>
              </a:ext>
            </a:extLst>
          </p:cNvPr>
          <p:cNvSpPr txBox="1"/>
          <p:nvPr/>
        </p:nvSpPr>
        <p:spPr>
          <a:xfrm>
            <a:off x="200012" y="197240"/>
            <a:ext cx="494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브랜드별 채널 판매액 비중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D761C4-AB81-4494-970D-53B0B1039AA2}"/>
              </a:ext>
            </a:extLst>
          </p:cNvPr>
          <p:cNvSpPr/>
          <p:nvPr/>
        </p:nvSpPr>
        <p:spPr>
          <a:xfrm>
            <a:off x="421408" y="814467"/>
            <a:ext cx="11584145" cy="202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비중이 개인대행에서 제일 높고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비중은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되는 추세를 보임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비중이 편의점에서 제일 높고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비중이 더욱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추세를 보임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현재 개인대행과 개인소형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일반수퍼의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경우 판매량과 판매액이 계속해서 감소하는 추세이며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둘에 판매액 비중이 높은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비중은 감소하는 추세를 보임   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편의점의 경우 판매량과 판매액이 계속해서 증가하는 추세이며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이에 판매액 비중의 높은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판매액 비중은 제품 가보다 높은 수준을 유지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상반기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브랜드의 신제품 출시는 편의점을 중심으로 높은 판매량과 판매액을 달성할 수 있었으며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가구 증가 및 편의점 접근성 확대 등의 추세를 이용한 성과로 판단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65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9242E3-CF40-4091-B740-B826E8AA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746DE-50AB-4F14-953A-4AF247DA4F2F}"/>
              </a:ext>
            </a:extLst>
          </p:cNvPr>
          <p:cNvSpPr txBox="1"/>
          <p:nvPr/>
        </p:nvSpPr>
        <p:spPr>
          <a:xfrm>
            <a:off x="3654471" y="3136613"/>
            <a:ext cx="4883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개인대행 채널 현장 조사</a:t>
            </a:r>
          </a:p>
        </p:txBody>
      </p:sp>
    </p:spTree>
    <p:extLst>
      <p:ext uri="{BB962C8B-B14F-4D97-AF65-F5344CB8AC3E}">
        <p14:creationId xmlns:p14="http://schemas.microsoft.com/office/powerpoint/2010/main" val="118448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53DAAF-AC46-412A-8FC4-D0DB01B71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73987"/>
              </p:ext>
            </p:extLst>
          </p:nvPr>
        </p:nvGraphicFramePr>
        <p:xfrm>
          <a:off x="3388859" y="4764290"/>
          <a:ext cx="2867026" cy="1795200"/>
        </p:xfrm>
        <a:graphic>
          <a:graphicData uri="http://schemas.openxmlformats.org/drawingml/2006/table">
            <a:tbl>
              <a:tblPr/>
              <a:tblGrid>
                <a:gridCol w="640210">
                  <a:extLst>
                    <a:ext uri="{9D8B030D-6E8A-4147-A177-3AD203B41FA5}">
                      <a16:colId xmlns:a16="http://schemas.microsoft.com/office/drawing/2014/main" val="100998676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4252885850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404991254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910025367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555059989"/>
                    </a:ext>
                  </a:extLst>
                </a:gridCol>
              </a:tblGrid>
              <a:tr h="28800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단위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: 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개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포장용기별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93154"/>
                  </a:ext>
                </a:extLst>
              </a:tr>
              <a:tr h="288000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봉지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5B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용기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85451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제조사별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D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8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9349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C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</a:t>
                      </a:r>
                    </a:p>
                  </a:txBody>
                  <a:tcPr marL="0" marR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15</a:t>
                      </a:r>
                    </a:p>
                  </a:txBody>
                  <a:tcPr marL="0" marR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0663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B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24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18219"/>
                  </a:ext>
                </a:extLst>
              </a:tr>
              <a:tr h="13201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A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B0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17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39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01744"/>
                  </a:ext>
                </a:extLst>
              </a:tr>
              <a:tr h="132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44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43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77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113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A93DBE-E3C8-4E1A-92B9-3F3AE7D95A72}"/>
              </a:ext>
            </a:extLst>
          </p:cNvPr>
          <p:cNvSpPr txBox="1"/>
          <p:nvPr/>
        </p:nvSpPr>
        <p:spPr>
          <a:xfrm>
            <a:off x="200012" y="197240"/>
            <a:ext cx="4195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제조사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포장별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취급 제품 비율</a:t>
            </a:r>
            <a:endParaRPr lang="ko-KR" altLang="en-US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826CBA-1BAB-4EA6-9A11-FB7575FD6378}"/>
              </a:ext>
            </a:extLst>
          </p:cNvPr>
          <p:cNvSpPr/>
          <p:nvPr/>
        </p:nvSpPr>
        <p:spPr>
          <a:xfrm>
            <a:off x="4475659" y="1054858"/>
            <a:ext cx="700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</a:t>
            </a:r>
            <a:endParaRPr lang="ko-KR" altLang="en-US" sz="14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57A543-816C-4CE9-BE10-18DC6353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807210"/>
              </p:ext>
            </p:extLst>
          </p:nvPr>
        </p:nvGraphicFramePr>
        <p:xfrm>
          <a:off x="203645" y="4764290"/>
          <a:ext cx="2867026" cy="2039040"/>
        </p:xfrm>
        <a:graphic>
          <a:graphicData uri="http://schemas.openxmlformats.org/drawingml/2006/table">
            <a:tbl>
              <a:tblPr/>
              <a:tblGrid>
                <a:gridCol w="640210">
                  <a:extLst>
                    <a:ext uri="{9D8B030D-6E8A-4147-A177-3AD203B41FA5}">
                      <a16:colId xmlns:a16="http://schemas.microsoft.com/office/drawing/2014/main" val="100998676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4252885850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404991254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910025367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555059989"/>
                    </a:ext>
                  </a:extLst>
                </a:gridCol>
              </a:tblGrid>
              <a:tr h="28800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단위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: 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개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포장용기별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93154"/>
                  </a:ext>
                </a:extLst>
              </a:tr>
              <a:tr h="288000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봉지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5B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용기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85451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제조사별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기타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89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9349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D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8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0663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C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182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B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614050"/>
                  </a:ext>
                </a:extLst>
              </a:tr>
              <a:tr h="13201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A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B0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01744"/>
                  </a:ext>
                </a:extLst>
              </a:tr>
              <a:tr h="132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1133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50C50C-CEB2-4D49-9D9A-1B653AA69B8A}"/>
              </a:ext>
            </a:extLst>
          </p:cNvPr>
          <p:cNvSpPr/>
          <p:nvPr/>
        </p:nvSpPr>
        <p:spPr>
          <a:xfrm>
            <a:off x="990186" y="1054859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전국 전체 채널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838029-74C6-42FC-9186-72E7711B50E8}"/>
              </a:ext>
            </a:extLst>
          </p:cNvPr>
          <p:cNvSpPr/>
          <p:nvPr/>
        </p:nvSpPr>
        <p:spPr>
          <a:xfrm>
            <a:off x="7704558" y="1054858"/>
            <a:ext cx="679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</a:t>
            </a:r>
            <a:endParaRPr lang="ko-KR" altLang="en-US" sz="1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5AEB77A-381E-475F-84A2-6FF14F376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864604"/>
              </p:ext>
            </p:extLst>
          </p:nvPr>
        </p:nvGraphicFramePr>
        <p:xfrm>
          <a:off x="6568180" y="4764290"/>
          <a:ext cx="2867026" cy="1795200"/>
        </p:xfrm>
        <a:graphic>
          <a:graphicData uri="http://schemas.openxmlformats.org/drawingml/2006/table">
            <a:tbl>
              <a:tblPr/>
              <a:tblGrid>
                <a:gridCol w="640210">
                  <a:extLst>
                    <a:ext uri="{9D8B030D-6E8A-4147-A177-3AD203B41FA5}">
                      <a16:colId xmlns:a16="http://schemas.microsoft.com/office/drawing/2014/main" val="100998676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4252885850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404991254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910025367"/>
                    </a:ext>
                  </a:extLst>
                </a:gridCol>
                <a:gridCol w="556704">
                  <a:extLst>
                    <a:ext uri="{9D8B030D-6E8A-4147-A177-3AD203B41FA5}">
                      <a16:colId xmlns:a16="http://schemas.microsoft.com/office/drawing/2014/main" val="2555059989"/>
                    </a:ext>
                  </a:extLst>
                </a:gridCol>
              </a:tblGrid>
              <a:tr h="28800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단위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: 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개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포장용기별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93154"/>
                  </a:ext>
                </a:extLst>
              </a:tr>
              <a:tr h="288000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봉지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5B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용기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85451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제조사별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D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8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16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9349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C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18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</a:t>
                      </a:r>
                    </a:p>
                  </a:txBody>
                  <a:tcPr marL="0" marR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26</a:t>
                      </a:r>
                    </a:p>
                  </a:txBody>
                  <a:tcPr marL="0" marR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0663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B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24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18219"/>
                  </a:ext>
                </a:extLst>
              </a:tr>
              <a:tr h="132010">
                <a:tc v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A</a:t>
                      </a:r>
                      <a:r>
                        <a:rPr lang="ko-KR" altLang="en-US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B0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30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01744"/>
                  </a:ext>
                </a:extLst>
              </a:tr>
              <a:tr h="132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총합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53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43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96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1133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D8EB6AE-BA7A-41B1-9525-296CE536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239674"/>
              </p:ext>
            </p:extLst>
          </p:nvPr>
        </p:nvGraphicFramePr>
        <p:xfrm>
          <a:off x="9828464" y="1660976"/>
          <a:ext cx="1980000" cy="487680"/>
        </p:xfrm>
        <a:graphic>
          <a:graphicData uri="http://schemas.openxmlformats.org/drawingml/2006/table">
            <a:tbl>
              <a:tblPr/>
              <a:tblGrid>
                <a:gridCol w="1260000">
                  <a:extLst>
                    <a:ext uri="{9D8B030D-6E8A-4147-A177-3AD203B41FA5}">
                      <a16:colId xmlns:a16="http://schemas.microsoft.com/office/drawing/2014/main" val="294918226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24694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제품 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43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총합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637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0981C2-0B00-42B8-B9B0-E9A505277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779004"/>
              </p:ext>
            </p:extLst>
          </p:nvPr>
        </p:nvGraphicFramePr>
        <p:xfrm>
          <a:off x="9828464" y="2529895"/>
          <a:ext cx="1980000" cy="975360"/>
        </p:xfrm>
        <a:graphic>
          <a:graphicData uri="http://schemas.openxmlformats.org/drawingml/2006/table">
            <a:tbl>
              <a:tblPr/>
              <a:tblGrid>
                <a:gridCol w="1260000">
                  <a:extLst>
                    <a:ext uri="{9D8B030D-6E8A-4147-A177-3AD203B41FA5}">
                      <a16:colId xmlns:a16="http://schemas.microsoft.com/office/drawing/2014/main" val="63795490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478937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</a:rPr>
                        <a:t>제품 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83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err="1">
                          <a:effectLst/>
                        </a:rPr>
                        <a:t>마라탕면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5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err="1">
                          <a:effectLst/>
                        </a:rPr>
                        <a:t>간짬뽕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475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</a:rPr>
                        <a:t>총합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60318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F3B4BF-C334-4DC8-83CA-60E3E149AD10}"/>
              </a:ext>
            </a:extLst>
          </p:cNvPr>
          <p:cNvSpPr/>
          <p:nvPr/>
        </p:nvSpPr>
        <p:spPr>
          <a:xfrm>
            <a:off x="10528963" y="1334148"/>
            <a:ext cx="628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98A347-2619-4228-BB11-D8B3589E16A7}"/>
              </a:ext>
            </a:extLst>
          </p:cNvPr>
          <p:cNvSpPr/>
          <p:nvPr/>
        </p:nvSpPr>
        <p:spPr>
          <a:xfrm>
            <a:off x="10513732" y="2222118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9A8CD5-FD6B-465E-B404-D971BB87AE08}"/>
              </a:ext>
            </a:extLst>
          </p:cNvPr>
          <p:cNvSpPr/>
          <p:nvPr/>
        </p:nvSpPr>
        <p:spPr>
          <a:xfrm>
            <a:off x="9752264" y="1054858"/>
            <a:ext cx="2134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브랜드별 용기 제품 현황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95599C-B52A-468F-83F4-3D4482B482F5}"/>
              </a:ext>
            </a:extLst>
          </p:cNvPr>
          <p:cNvSpPr/>
          <p:nvPr/>
        </p:nvSpPr>
        <p:spPr>
          <a:xfrm>
            <a:off x="9591170" y="4619983"/>
            <a:ext cx="2534155" cy="1465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제품의 경우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용기 제품의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봉지 제품에 비해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매우 낮았으며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서브브랜드에 치중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모습을 확인 가능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래픽 7">
            <a:extLst>
              <a:ext uri="{FF2B5EF4-FFF2-40B4-BE49-F238E27FC236}">
                <a16:creationId xmlns:a16="http://schemas.microsoft.com/office/drawing/2014/main" id="{E4CB940A-330C-4675-A104-9D00E3D9C559}"/>
              </a:ext>
            </a:extLst>
          </p:cNvPr>
          <p:cNvGrpSpPr/>
          <p:nvPr/>
        </p:nvGrpSpPr>
        <p:grpSpPr>
          <a:xfrm>
            <a:off x="6568180" y="1381686"/>
            <a:ext cx="2952750" cy="3238500"/>
            <a:chOff x="6568180" y="1381686"/>
            <a:chExt cx="2952750" cy="323850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9E87CFE8-E6F3-4655-ACED-D624A95663A6}"/>
                </a:ext>
              </a:extLst>
            </p:cNvPr>
            <p:cNvSpPr/>
            <p:nvPr/>
          </p:nvSpPr>
          <p:spPr>
            <a:xfrm>
              <a:off x="7178732" y="3425751"/>
              <a:ext cx="609600" cy="9525"/>
            </a:xfrm>
            <a:custGeom>
              <a:avLst/>
              <a:gdLst>
                <a:gd name="connsiteX0" fmla="*/ 0 w 609600"/>
                <a:gd name="connsiteY0" fmla="*/ 0 h 9525"/>
                <a:gd name="connsiteX1" fmla="*/ 609600 w 6096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9525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9807" cap="flat">
              <a:solidFill>
                <a:srgbClr val="000000"/>
              </a:solidFill>
              <a:custDash>
                <a:ds d="459330" sp="459330"/>
              </a:custDash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FEC15E7-703E-4181-B895-F4D8AEBC1AB8}"/>
                </a:ext>
              </a:extLst>
            </p:cNvPr>
            <p:cNvSpPr/>
            <p:nvPr/>
          </p:nvSpPr>
          <p:spPr>
            <a:xfrm>
              <a:off x="7183495" y="2682801"/>
              <a:ext cx="609600" cy="9525"/>
            </a:xfrm>
            <a:custGeom>
              <a:avLst/>
              <a:gdLst>
                <a:gd name="connsiteX0" fmla="*/ 0 w 609600"/>
                <a:gd name="connsiteY0" fmla="*/ 0 h 9525"/>
                <a:gd name="connsiteX1" fmla="*/ 609600 w 6096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9525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9807" cap="flat">
              <a:solidFill>
                <a:srgbClr val="000000"/>
              </a:solidFill>
              <a:custDash>
                <a:ds d="459330" sp="459330"/>
              </a:custDash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60D3DC8B-AC0C-477A-A7C7-ABA81158214C}"/>
                </a:ext>
              </a:extLst>
            </p:cNvPr>
            <p:cNvSpPr/>
            <p:nvPr/>
          </p:nvSpPr>
          <p:spPr>
            <a:xfrm>
              <a:off x="7183495" y="1892226"/>
              <a:ext cx="609600" cy="9525"/>
            </a:xfrm>
            <a:custGeom>
              <a:avLst/>
              <a:gdLst>
                <a:gd name="connsiteX0" fmla="*/ 0 w 609600"/>
                <a:gd name="connsiteY0" fmla="*/ 0 h 9525"/>
                <a:gd name="connsiteX1" fmla="*/ 609600 w 6096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9525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9807" cap="flat">
              <a:solidFill>
                <a:srgbClr val="000000"/>
              </a:solidFill>
              <a:custDash>
                <a:ds d="459330" sp="459330"/>
              </a:custDash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9241AB-B178-4EF1-8BC0-315C8C89D9FE}"/>
                </a:ext>
              </a:extLst>
            </p:cNvPr>
            <p:cNvSpPr txBox="1"/>
            <p:nvPr/>
          </p:nvSpPr>
          <p:spPr>
            <a:xfrm rot="7529">
              <a:off x="8886590" y="4350186"/>
              <a:ext cx="440055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포장별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F05D8-008E-45AA-874D-BAA2895E14A3}"/>
                </a:ext>
              </a:extLst>
            </p:cNvPr>
            <p:cNvSpPr txBox="1"/>
            <p:nvPr/>
          </p:nvSpPr>
          <p:spPr>
            <a:xfrm rot="7529">
              <a:off x="8738701" y="4464475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19DCF9-BECB-4CAA-B340-E5129E27F8FF}"/>
                </a:ext>
              </a:extLst>
            </p:cNvPr>
            <p:cNvSpPr txBox="1"/>
            <p:nvPr/>
          </p:nvSpPr>
          <p:spPr>
            <a:xfrm rot="7529">
              <a:off x="6708221" y="4348727"/>
              <a:ext cx="52578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제조사별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A1FD85-F4D7-4F34-8C38-CE75314321B6}"/>
                </a:ext>
              </a:extLst>
            </p:cNvPr>
            <p:cNvSpPr txBox="1"/>
            <p:nvPr/>
          </p:nvSpPr>
          <p:spPr>
            <a:xfrm rot="7529">
              <a:off x="6605100" y="4463021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0D117DF-469F-4D69-AF20-291DADE3B4EC}"/>
                </a:ext>
              </a:extLst>
            </p:cNvPr>
            <p:cNvSpPr/>
            <p:nvPr/>
          </p:nvSpPr>
          <p:spPr>
            <a:xfrm>
              <a:off x="6714865" y="4343961"/>
              <a:ext cx="531495" cy="952"/>
            </a:xfrm>
            <a:custGeom>
              <a:avLst/>
              <a:gdLst>
                <a:gd name="connsiteX0" fmla="*/ 0 w 531495"/>
                <a:gd name="connsiteY0" fmla="*/ 0 h 952"/>
                <a:gd name="connsiteX1" fmla="*/ 531495 w 531495"/>
                <a:gd name="connsiteY1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1495" h="952">
                  <a:moveTo>
                    <a:pt x="0" y="0"/>
                  </a:moveTo>
                  <a:lnTo>
                    <a:pt x="531495" y="953"/>
                  </a:lnTo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02529EE-ECD5-483F-AF35-EB17AA8169F3}"/>
                </a:ext>
              </a:extLst>
            </p:cNvPr>
            <p:cNvSpPr/>
            <p:nvPr/>
          </p:nvSpPr>
          <p:spPr>
            <a:xfrm>
              <a:off x="8872277" y="2712328"/>
              <a:ext cx="482917" cy="1633537"/>
            </a:xfrm>
            <a:custGeom>
              <a:avLst/>
              <a:gdLst>
                <a:gd name="connsiteX0" fmla="*/ 0 w 482917"/>
                <a:gd name="connsiteY0" fmla="*/ 0 h 1633537"/>
                <a:gd name="connsiteX1" fmla="*/ 482918 w 482917"/>
                <a:gd name="connsiteY1" fmla="*/ 0 h 1633537"/>
                <a:gd name="connsiteX2" fmla="*/ 482918 w 482917"/>
                <a:gd name="connsiteY2" fmla="*/ 1633538 h 1633537"/>
                <a:gd name="connsiteX3" fmla="*/ 0 w 482917"/>
                <a:gd name="connsiteY3" fmla="*/ 1633538 h 163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17" h="1633537">
                  <a:moveTo>
                    <a:pt x="0" y="0"/>
                  </a:moveTo>
                  <a:lnTo>
                    <a:pt x="482918" y="0"/>
                  </a:lnTo>
                  <a:lnTo>
                    <a:pt x="482918" y="1633538"/>
                  </a:lnTo>
                  <a:lnTo>
                    <a:pt x="0" y="1633538"/>
                  </a:lnTo>
                  <a:close/>
                </a:path>
              </a:pathLst>
            </a:custGeom>
            <a:solidFill>
              <a:srgbClr val="F15B5D"/>
            </a:solidFill>
            <a:ln w="9525" cap="flat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0F19A40-DDF4-424B-9B62-C61E51A3117D}"/>
                </a:ext>
              </a:extLst>
            </p:cNvPr>
            <p:cNvSpPr/>
            <p:nvPr/>
          </p:nvSpPr>
          <p:spPr>
            <a:xfrm>
              <a:off x="8872277" y="1386448"/>
              <a:ext cx="482917" cy="1325880"/>
            </a:xfrm>
            <a:custGeom>
              <a:avLst/>
              <a:gdLst>
                <a:gd name="connsiteX0" fmla="*/ 0 w 482917"/>
                <a:gd name="connsiteY0" fmla="*/ 0 h 1325880"/>
                <a:gd name="connsiteX1" fmla="*/ 482918 w 482917"/>
                <a:gd name="connsiteY1" fmla="*/ 0 h 1325880"/>
                <a:gd name="connsiteX2" fmla="*/ 482918 w 482917"/>
                <a:gd name="connsiteY2" fmla="*/ 1325880 h 1325880"/>
                <a:gd name="connsiteX3" fmla="*/ 0 w 482917"/>
                <a:gd name="connsiteY3" fmla="*/ 1325880 h 132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17" h="1325880">
                  <a:moveTo>
                    <a:pt x="0" y="0"/>
                  </a:moveTo>
                  <a:lnTo>
                    <a:pt x="482918" y="0"/>
                  </a:lnTo>
                  <a:lnTo>
                    <a:pt x="482918" y="1325880"/>
                  </a:lnTo>
                  <a:lnTo>
                    <a:pt x="0" y="1325880"/>
                  </a:lnTo>
                  <a:close/>
                </a:path>
              </a:pathLst>
            </a:custGeom>
            <a:solidFill>
              <a:srgbClr val="FFC81B"/>
            </a:solidFill>
            <a:ln w="9525" cap="flat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6F78E5-181B-4043-9ABE-CAFCB154C45F}"/>
                </a:ext>
              </a:extLst>
            </p:cNvPr>
            <p:cNvSpPr txBox="1"/>
            <p:nvPr/>
          </p:nvSpPr>
          <p:spPr>
            <a:xfrm>
              <a:off x="8932627" y="3371363"/>
              <a:ext cx="35433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봉지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6E7A62-F95A-4B75-82F7-02A67814DB8F}"/>
                </a:ext>
              </a:extLst>
            </p:cNvPr>
            <p:cNvSpPr txBox="1"/>
            <p:nvPr/>
          </p:nvSpPr>
          <p:spPr>
            <a:xfrm>
              <a:off x="8869229" y="3475881"/>
              <a:ext cx="48768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55.2%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FCFF27-60F0-4A92-BFEB-5273BB3EF731}"/>
                </a:ext>
              </a:extLst>
            </p:cNvPr>
            <p:cNvSpPr txBox="1"/>
            <p:nvPr/>
          </p:nvSpPr>
          <p:spPr>
            <a:xfrm>
              <a:off x="8932627" y="1891998"/>
              <a:ext cx="35433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용기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3B3EF1-54A8-442B-AB6D-2E0B2742629D}"/>
                </a:ext>
              </a:extLst>
            </p:cNvPr>
            <p:cNvSpPr txBox="1"/>
            <p:nvPr/>
          </p:nvSpPr>
          <p:spPr>
            <a:xfrm>
              <a:off x="8869229" y="1996503"/>
              <a:ext cx="48768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44.8%</a:t>
              </a:r>
            </a:p>
          </p:txBody>
        </p:sp>
        <p:grpSp>
          <p:nvGrpSpPr>
            <p:cNvPr id="37" name="그래픽 7">
              <a:extLst>
                <a:ext uri="{FF2B5EF4-FFF2-40B4-BE49-F238E27FC236}">
                  <a16:creationId xmlns:a16="http://schemas.microsoft.com/office/drawing/2014/main" id="{E4CB940A-330C-4675-A104-9D00E3D9C559}"/>
                </a:ext>
              </a:extLst>
            </p:cNvPr>
            <p:cNvGrpSpPr/>
            <p:nvPr/>
          </p:nvGrpSpPr>
          <p:grpSpPr>
            <a:xfrm>
              <a:off x="6699625" y="1388353"/>
              <a:ext cx="482917" cy="2956560"/>
              <a:chOff x="6699625" y="1388353"/>
              <a:chExt cx="482917" cy="2956560"/>
            </a:xfrm>
            <a:solidFill>
              <a:srgbClr val="000000"/>
            </a:solidFill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495832CD-46BF-49FB-B80A-3AF9C630D299}"/>
                  </a:ext>
                </a:extLst>
              </p:cNvPr>
              <p:cNvSpPr/>
              <p:nvPr/>
            </p:nvSpPr>
            <p:spPr>
              <a:xfrm>
                <a:off x="6699625" y="3421941"/>
                <a:ext cx="482917" cy="922972"/>
              </a:xfrm>
              <a:custGeom>
                <a:avLst/>
                <a:gdLst>
                  <a:gd name="connsiteX0" fmla="*/ 0 w 482917"/>
                  <a:gd name="connsiteY0" fmla="*/ 0 h 922972"/>
                  <a:gd name="connsiteX1" fmla="*/ 482918 w 482917"/>
                  <a:gd name="connsiteY1" fmla="*/ 0 h 922972"/>
                  <a:gd name="connsiteX2" fmla="*/ 482918 w 482917"/>
                  <a:gd name="connsiteY2" fmla="*/ 922973 h 922972"/>
                  <a:gd name="connsiteX3" fmla="*/ 0 w 482917"/>
                  <a:gd name="connsiteY3" fmla="*/ 922973 h 922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92297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922973"/>
                    </a:lnTo>
                    <a:lnTo>
                      <a:pt x="0" y="922973"/>
                    </a:lnTo>
                    <a:close/>
                  </a:path>
                </a:pathLst>
              </a:custGeom>
              <a:solidFill>
                <a:srgbClr val="6BB0BF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EEF3D2C-C4B9-42DC-9F19-ABBA20D73935}"/>
                  </a:ext>
                </a:extLst>
              </p:cNvPr>
              <p:cNvSpPr/>
              <p:nvPr/>
            </p:nvSpPr>
            <p:spPr>
              <a:xfrm>
                <a:off x="6699625" y="2682801"/>
                <a:ext cx="482917" cy="740092"/>
              </a:xfrm>
              <a:custGeom>
                <a:avLst/>
                <a:gdLst>
                  <a:gd name="connsiteX0" fmla="*/ 0 w 482917"/>
                  <a:gd name="connsiteY0" fmla="*/ 0 h 740092"/>
                  <a:gd name="connsiteX1" fmla="*/ 482918 w 482917"/>
                  <a:gd name="connsiteY1" fmla="*/ 0 h 740092"/>
                  <a:gd name="connsiteX2" fmla="*/ 482918 w 482917"/>
                  <a:gd name="connsiteY2" fmla="*/ 740093 h 740092"/>
                  <a:gd name="connsiteX3" fmla="*/ 0 w 482917"/>
                  <a:gd name="connsiteY3" fmla="*/ 740093 h 74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74009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740093"/>
                    </a:lnTo>
                    <a:lnTo>
                      <a:pt x="0" y="740093"/>
                    </a:lnTo>
                    <a:close/>
                  </a:path>
                </a:pathLst>
              </a:custGeom>
              <a:solidFill>
                <a:srgbClr val="F2B680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4D9C3ECE-A36D-477B-8F52-A04C290B5B08}"/>
                  </a:ext>
                </a:extLst>
              </p:cNvPr>
              <p:cNvSpPr/>
              <p:nvPr/>
            </p:nvSpPr>
            <p:spPr>
              <a:xfrm>
                <a:off x="6699625" y="1388353"/>
                <a:ext cx="482917" cy="494347"/>
              </a:xfrm>
              <a:custGeom>
                <a:avLst/>
                <a:gdLst>
                  <a:gd name="connsiteX0" fmla="*/ 0 w 482917"/>
                  <a:gd name="connsiteY0" fmla="*/ 0 h 494347"/>
                  <a:gd name="connsiteX1" fmla="*/ 482918 w 482917"/>
                  <a:gd name="connsiteY1" fmla="*/ 0 h 494347"/>
                  <a:gd name="connsiteX2" fmla="*/ 482918 w 482917"/>
                  <a:gd name="connsiteY2" fmla="*/ 494348 h 494347"/>
                  <a:gd name="connsiteX3" fmla="*/ 0 w 482917"/>
                  <a:gd name="connsiteY3" fmla="*/ 494348 h 494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94347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494348"/>
                    </a:lnTo>
                    <a:lnTo>
                      <a:pt x="0" y="494348"/>
                    </a:lnTo>
                    <a:close/>
                  </a:path>
                </a:pathLst>
              </a:custGeom>
              <a:solidFill>
                <a:srgbClr val="D99873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5DA43CA1-01BF-44B3-A0FA-D66579CBC19D}"/>
                  </a:ext>
                </a:extLst>
              </p:cNvPr>
              <p:cNvSpPr/>
              <p:nvPr/>
            </p:nvSpPr>
            <p:spPr>
              <a:xfrm>
                <a:off x="6699625" y="1881748"/>
                <a:ext cx="482917" cy="802004"/>
              </a:xfrm>
              <a:custGeom>
                <a:avLst/>
                <a:gdLst>
                  <a:gd name="connsiteX0" fmla="*/ 0 w 482917"/>
                  <a:gd name="connsiteY0" fmla="*/ 0 h 802004"/>
                  <a:gd name="connsiteX1" fmla="*/ 482918 w 482917"/>
                  <a:gd name="connsiteY1" fmla="*/ 0 h 802004"/>
                  <a:gd name="connsiteX2" fmla="*/ 482918 w 482917"/>
                  <a:gd name="connsiteY2" fmla="*/ 802005 h 802004"/>
                  <a:gd name="connsiteX3" fmla="*/ 0 w 482917"/>
                  <a:gd name="connsiteY3" fmla="*/ 802005 h 802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802004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802005"/>
                    </a:lnTo>
                    <a:lnTo>
                      <a:pt x="0" y="802005"/>
                    </a:lnTo>
                    <a:close/>
                  </a:path>
                </a:pathLst>
              </a:custGeom>
              <a:solidFill>
                <a:srgbClr val="735755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BCDD4E-6B39-4717-BADF-C2961BBF4760}"/>
                  </a:ext>
                </a:extLst>
              </p:cNvPr>
              <p:cNvSpPr txBox="1"/>
              <p:nvPr/>
            </p:nvSpPr>
            <p:spPr>
              <a:xfrm>
                <a:off x="6760642" y="3726417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E43D34-12B7-492D-8009-E9364B5CC49F}"/>
                  </a:ext>
                </a:extLst>
              </p:cNvPr>
              <p:cNvSpPr txBox="1"/>
              <p:nvPr/>
            </p:nvSpPr>
            <p:spPr>
              <a:xfrm>
                <a:off x="6697241" y="3830934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31.2%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4DC16B-A095-4D8A-AC7E-4D0DF1EFFC20}"/>
                  </a:ext>
                </a:extLst>
              </p:cNvPr>
              <p:cNvSpPr txBox="1"/>
              <p:nvPr/>
            </p:nvSpPr>
            <p:spPr>
              <a:xfrm>
                <a:off x="6715845" y="2895018"/>
                <a:ext cx="440055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B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3A9031-1DC1-495B-BC6C-FC7B20D217A8}"/>
                  </a:ext>
                </a:extLst>
              </p:cNvPr>
              <p:cNvSpPr txBox="1"/>
              <p:nvPr/>
            </p:nvSpPr>
            <p:spPr>
              <a:xfrm>
                <a:off x="6697241" y="2999516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25.0%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6BD2DD2-BD10-430F-BB0F-1BC9E113BD85}"/>
                  </a:ext>
                </a:extLst>
              </p:cNvPr>
              <p:cNvSpPr txBox="1"/>
              <p:nvPr/>
            </p:nvSpPr>
            <p:spPr>
              <a:xfrm>
                <a:off x="6760642" y="1478018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6A7A5B-5FBC-4561-A8EB-E4679A950579}"/>
                  </a:ext>
                </a:extLst>
              </p:cNvPr>
              <p:cNvSpPr txBox="1"/>
              <p:nvPr/>
            </p:nvSpPr>
            <p:spPr>
              <a:xfrm>
                <a:off x="6697241" y="1582523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16.7%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B19C0E-ECFE-411A-8A74-233499D3910E}"/>
                  </a:ext>
                </a:extLst>
              </p:cNvPr>
              <p:cNvSpPr txBox="1"/>
              <p:nvPr/>
            </p:nvSpPr>
            <p:spPr>
              <a:xfrm>
                <a:off x="6760642" y="2125453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C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A66F68-13D9-4AFC-8C6C-4C49EB69FBBA}"/>
                  </a:ext>
                </a:extLst>
              </p:cNvPr>
              <p:cNvSpPr txBox="1"/>
              <p:nvPr/>
            </p:nvSpPr>
            <p:spPr>
              <a:xfrm>
                <a:off x="6697241" y="2229963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27.1%</a:t>
                </a:r>
              </a:p>
            </p:txBody>
          </p:sp>
        </p:grpSp>
        <p:grpSp>
          <p:nvGrpSpPr>
            <p:cNvPr id="50" name="그래픽 7">
              <a:extLst>
                <a:ext uri="{FF2B5EF4-FFF2-40B4-BE49-F238E27FC236}">
                  <a16:creationId xmlns:a16="http://schemas.microsoft.com/office/drawing/2014/main" id="{E4CB940A-330C-4675-A104-9D00E3D9C559}"/>
                </a:ext>
              </a:extLst>
            </p:cNvPr>
            <p:cNvGrpSpPr/>
            <p:nvPr/>
          </p:nvGrpSpPr>
          <p:grpSpPr>
            <a:xfrm>
              <a:off x="7789285" y="1388353"/>
              <a:ext cx="482917" cy="2956560"/>
              <a:chOff x="7789285" y="1388353"/>
              <a:chExt cx="482917" cy="2956560"/>
            </a:xfrm>
            <a:solidFill>
              <a:srgbClr val="000000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EEAFBC04-A716-4522-9270-E2DA873CEEC7}"/>
                  </a:ext>
                </a:extLst>
              </p:cNvPr>
              <p:cNvSpPr/>
              <p:nvPr/>
            </p:nvSpPr>
            <p:spPr>
              <a:xfrm>
                <a:off x="7789285" y="3945816"/>
                <a:ext cx="482917" cy="399097"/>
              </a:xfrm>
              <a:custGeom>
                <a:avLst/>
                <a:gdLst>
                  <a:gd name="connsiteX0" fmla="*/ 0 w 482917"/>
                  <a:gd name="connsiteY0" fmla="*/ 0 h 399097"/>
                  <a:gd name="connsiteX1" fmla="*/ 482917 w 482917"/>
                  <a:gd name="connsiteY1" fmla="*/ 0 h 399097"/>
                  <a:gd name="connsiteX2" fmla="*/ 482917 w 482917"/>
                  <a:gd name="connsiteY2" fmla="*/ 399098 h 399097"/>
                  <a:gd name="connsiteX3" fmla="*/ 0 w 482917"/>
                  <a:gd name="connsiteY3" fmla="*/ 399098 h 399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9909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99098"/>
                    </a:lnTo>
                    <a:lnTo>
                      <a:pt x="0" y="399098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92CF7A1C-E842-4EDF-A107-1C56819DD53B}"/>
                  </a:ext>
                </a:extLst>
              </p:cNvPr>
              <p:cNvSpPr/>
              <p:nvPr/>
            </p:nvSpPr>
            <p:spPr>
              <a:xfrm>
                <a:off x="7789285" y="3421941"/>
                <a:ext cx="482917" cy="523875"/>
              </a:xfrm>
              <a:custGeom>
                <a:avLst/>
                <a:gdLst>
                  <a:gd name="connsiteX0" fmla="*/ 0 w 482917"/>
                  <a:gd name="connsiteY0" fmla="*/ 0 h 523875"/>
                  <a:gd name="connsiteX1" fmla="*/ 482917 w 482917"/>
                  <a:gd name="connsiteY1" fmla="*/ 0 h 523875"/>
                  <a:gd name="connsiteX2" fmla="*/ 482917 w 482917"/>
                  <a:gd name="connsiteY2" fmla="*/ 523875 h 523875"/>
                  <a:gd name="connsiteX3" fmla="*/ 0 w 482917"/>
                  <a:gd name="connsiteY3" fmla="*/ 5238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52387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523875"/>
                    </a:lnTo>
                    <a:lnTo>
                      <a:pt x="0" y="523875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9D09B38C-DE7D-42E3-BE0E-288CA9ACEA1F}"/>
                  </a:ext>
                </a:extLst>
              </p:cNvPr>
              <p:cNvSpPr/>
              <p:nvPr/>
            </p:nvSpPr>
            <p:spPr>
              <a:xfrm>
                <a:off x="7789285" y="3022843"/>
                <a:ext cx="482917" cy="399097"/>
              </a:xfrm>
              <a:custGeom>
                <a:avLst/>
                <a:gdLst>
                  <a:gd name="connsiteX0" fmla="*/ 0 w 482917"/>
                  <a:gd name="connsiteY0" fmla="*/ 0 h 399097"/>
                  <a:gd name="connsiteX1" fmla="*/ 482917 w 482917"/>
                  <a:gd name="connsiteY1" fmla="*/ 0 h 399097"/>
                  <a:gd name="connsiteX2" fmla="*/ 482917 w 482917"/>
                  <a:gd name="connsiteY2" fmla="*/ 399097 h 399097"/>
                  <a:gd name="connsiteX3" fmla="*/ 0 w 482917"/>
                  <a:gd name="connsiteY3" fmla="*/ 399097 h 399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9909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99097"/>
                    </a:lnTo>
                    <a:lnTo>
                      <a:pt x="0" y="399097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163C3D42-9B84-4D4B-81C7-07BC8D423F32}"/>
                  </a:ext>
                </a:extLst>
              </p:cNvPr>
              <p:cNvSpPr/>
              <p:nvPr/>
            </p:nvSpPr>
            <p:spPr>
              <a:xfrm>
                <a:off x="7789285" y="2682801"/>
                <a:ext cx="482917" cy="340042"/>
              </a:xfrm>
              <a:custGeom>
                <a:avLst/>
                <a:gdLst>
                  <a:gd name="connsiteX0" fmla="*/ 0 w 482917"/>
                  <a:gd name="connsiteY0" fmla="*/ 0 h 340042"/>
                  <a:gd name="connsiteX1" fmla="*/ 482917 w 482917"/>
                  <a:gd name="connsiteY1" fmla="*/ 0 h 340042"/>
                  <a:gd name="connsiteX2" fmla="*/ 482917 w 482917"/>
                  <a:gd name="connsiteY2" fmla="*/ 340043 h 340042"/>
                  <a:gd name="connsiteX3" fmla="*/ 0 w 482917"/>
                  <a:gd name="connsiteY3" fmla="*/ 340043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40042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40043"/>
                    </a:lnTo>
                    <a:lnTo>
                      <a:pt x="0" y="340043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BAB97E8-98DC-4292-8059-39E8C6152153}"/>
                  </a:ext>
                </a:extLst>
              </p:cNvPr>
              <p:cNvSpPr/>
              <p:nvPr/>
            </p:nvSpPr>
            <p:spPr>
              <a:xfrm>
                <a:off x="7789285" y="1604571"/>
                <a:ext cx="482917" cy="278129"/>
              </a:xfrm>
              <a:custGeom>
                <a:avLst/>
                <a:gdLst>
                  <a:gd name="connsiteX0" fmla="*/ 0 w 482917"/>
                  <a:gd name="connsiteY0" fmla="*/ 0 h 278129"/>
                  <a:gd name="connsiteX1" fmla="*/ 482917 w 482917"/>
                  <a:gd name="connsiteY1" fmla="*/ 0 h 278129"/>
                  <a:gd name="connsiteX2" fmla="*/ 482917 w 482917"/>
                  <a:gd name="connsiteY2" fmla="*/ 278130 h 278129"/>
                  <a:gd name="connsiteX3" fmla="*/ 0 w 482917"/>
                  <a:gd name="connsiteY3" fmla="*/ 278130 h 27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78129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78130"/>
                    </a:lnTo>
                    <a:lnTo>
                      <a:pt x="0" y="278130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125884A0-BC16-4C76-A6EF-0DA37E37F756}"/>
                  </a:ext>
                </a:extLst>
              </p:cNvPr>
              <p:cNvSpPr/>
              <p:nvPr/>
            </p:nvSpPr>
            <p:spPr>
              <a:xfrm>
                <a:off x="7789285" y="1388353"/>
                <a:ext cx="482917" cy="216217"/>
              </a:xfrm>
              <a:custGeom>
                <a:avLst/>
                <a:gdLst>
                  <a:gd name="connsiteX0" fmla="*/ 0 w 482917"/>
                  <a:gd name="connsiteY0" fmla="*/ 0 h 216217"/>
                  <a:gd name="connsiteX1" fmla="*/ 482917 w 482917"/>
                  <a:gd name="connsiteY1" fmla="*/ 0 h 216217"/>
                  <a:gd name="connsiteX2" fmla="*/ 482917 w 482917"/>
                  <a:gd name="connsiteY2" fmla="*/ 216218 h 216217"/>
                  <a:gd name="connsiteX3" fmla="*/ 0 w 482917"/>
                  <a:gd name="connsiteY3" fmla="*/ 216218 h 21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1621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16218"/>
                    </a:lnTo>
                    <a:lnTo>
                      <a:pt x="0" y="216218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8D31136-268F-4617-97DA-A70DBD7C09D9}"/>
                  </a:ext>
                </a:extLst>
              </p:cNvPr>
              <p:cNvSpPr/>
              <p:nvPr/>
            </p:nvSpPr>
            <p:spPr>
              <a:xfrm>
                <a:off x="7789285" y="2127493"/>
                <a:ext cx="482917" cy="556259"/>
              </a:xfrm>
              <a:custGeom>
                <a:avLst/>
                <a:gdLst>
                  <a:gd name="connsiteX0" fmla="*/ 0 w 482917"/>
                  <a:gd name="connsiteY0" fmla="*/ 0 h 556259"/>
                  <a:gd name="connsiteX1" fmla="*/ 482917 w 482917"/>
                  <a:gd name="connsiteY1" fmla="*/ 0 h 556259"/>
                  <a:gd name="connsiteX2" fmla="*/ 482917 w 482917"/>
                  <a:gd name="connsiteY2" fmla="*/ 556260 h 556259"/>
                  <a:gd name="connsiteX3" fmla="*/ 0 w 482917"/>
                  <a:gd name="connsiteY3" fmla="*/ 556260 h 55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556259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556260"/>
                    </a:lnTo>
                    <a:lnTo>
                      <a:pt x="0" y="556260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6AD86925-6519-43E3-9B76-32DCB3E668E2}"/>
                  </a:ext>
                </a:extLst>
              </p:cNvPr>
              <p:cNvSpPr/>
              <p:nvPr/>
            </p:nvSpPr>
            <p:spPr>
              <a:xfrm>
                <a:off x="7789285" y="1881748"/>
                <a:ext cx="482917" cy="245744"/>
              </a:xfrm>
              <a:custGeom>
                <a:avLst/>
                <a:gdLst>
                  <a:gd name="connsiteX0" fmla="*/ 0 w 482917"/>
                  <a:gd name="connsiteY0" fmla="*/ 0 h 245744"/>
                  <a:gd name="connsiteX1" fmla="*/ 482917 w 482917"/>
                  <a:gd name="connsiteY1" fmla="*/ 0 h 245744"/>
                  <a:gd name="connsiteX2" fmla="*/ 482917 w 482917"/>
                  <a:gd name="connsiteY2" fmla="*/ 245745 h 245744"/>
                  <a:gd name="connsiteX3" fmla="*/ 0 w 482917"/>
                  <a:gd name="connsiteY3" fmla="*/ 245745 h 24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45744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45745"/>
                    </a:lnTo>
                    <a:lnTo>
                      <a:pt x="0" y="245745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CBC1D1-DD29-4733-8950-837CE73D09CB}"/>
                  </a:ext>
                </a:extLst>
              </p:cNvPr>
              <p:cNvSpPr txBox="1"/>
              <p:nvPr/>
            </p:nvSpPr>
            <p:spPr>
              <a:xfrm>
                <a:off x="7786065" y="4040513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13.5%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5331B1A-9E64-4452-B2AC-35E218020B3A}"/>
                  </a:ext>
                </a:extLst>
              </p:cNvPr>
              <p:cNvSpPr txBox="1"/>
              <p:nvPr/>
            </p:nvSpPr>
            <p:spPr>
              <a:xfrm>
                <a:off x="7786065" y="357895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17.7%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C28631B-3D44-4FA1-BA52-FC18A62C107A}"/>
                  </a:ext>
                </a:extLst>
              </p:cNvPr>
              <p:cNvSpPr txBox="1"/>
              <p:nvPr/>
            </p:nvSpPr>
            <p:spPr>
              <a:xfrm>
                <a:off x="7786065" y="3117388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13.5%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D640452-C843-4ED1-8D02-1D8EF0F57144}"/>
                  </a:ext>
                </a:extLst>
              </p:cNvPr>
              <p:cNvSpPr txBox="1"/>
              <p:nvPr/>
            </p:nvSpPr>
            <p:spPr>
              <a:xfrm>
                <a:off x="7786065" y="274755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11.5%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DCD9313-DE7C-487C-8696-EC3A54D253CD}"/>
                  </a:ext>
                </a:extLst>
              </p:cNvPr>
              <p:cNvSpPr txBox="1"/>
              <p:nvPr/>
            </p:nvSpPr>
            <p:spPr>
              <a:xfrm>
                <a:off x="7814935" y="1638260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9.4%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5E4624-340A-40FA-8124-303F4C296213}"/>
                  </a:ext>
                </a:extLst>
              </p:cNvPr>
              <p:cNvSpPr txBox="1"/>
              <p:nvPr/>
            </p:nvSpPr>
            <p:spPr>
              <a:xfrm>
                <a:off x="7814935" y="1391206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7.3%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3EB405-8941-4893-AFB6-3E52CED330C0}"/>
                  </a:ext>
                </a:extLst>
              </p:cNvPr>
              <p:cNvSpPr txBox="1"/>
              <p:nvPr/>
            </p:nvSpPr>
            <p:spPr>
              <a:xfrm>
                <a:off x="7786065" y="2300486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18.8%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C16EB66-09EB-43AD-A83A-0020CD91DB71}"/>
                  </a:ext>
                </a:extLst>
              </p:cNvPr>
              <p:cNvSpPr txBox="1"/>
              <p:nvPr/>
            </p:nvSpPr>
            <p:spPr>
              <a:xfrm>
                <a:off x="7814935" y="1899584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8.3%</a:t>
                </a:r>
              </a:p>
            </p:txBody>
          </p:sp>
        </p:grp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2D775E86-E2F8-43D1-AB77-3987FBF6E181}"/>
                </a:ext>
              </a:extLst>
            </p:cNvPr>
            <p:cNvSpPr/>
            <p:nvPr/>
          </p:nvSpPr>
          <p:spPr>
            <a:xfrm>
              <a:off x="6577705" y="4347771"/>
              <a:ext cx="2935605" cy="4762"/>
            </a:xfrm>
            <a:custGeom>
              <a:avLst/>
              <a:gdLst>
                <a:gd name="connsiteX0" fmla="*/ 0 w 2935605"/>
                <a:gd name="connsiteY0" fmla="*/ 0 h 4762"/>
                <a:gd name="connsiteX1" fmla="*/ 2935605 w 2935605"/>
                <a:gd name="connsiteY1" fmla="*/ 4762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5605" h="4762">
                  <a:moveTo>
                    <a:pt x="0" y="0"/>
                  </a:moveTo>
                  <a:lnTo>
                    <a:pt x="2935605" y="4762"/>
                  </a:lnTo>
                </a:path>
              </a:pathLst>
            </a:custGeom>
            <a:ln w="1957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8" name="그래픽 13">
            <a:extLst>
              <a:ext uri="{FF2B5EF4-FFF2-40B4-BE49-F238E27FC236}">
                <a16:creationId xmlns:a16="http://schemas.microsoft.com/office/drawing/2014/main" id="{0E0E215A-BAD1-45B4-A96C-F1138892F656}"/>
              </a:ext>
            </a:extLst>
          </p:cNvPr>
          <p:cNvGrpSpPr/>
          <p:nvPr/>
        </p:nvGrpSpPr>
        <p:grpSpPr>
          <a:xfrm>
            <a:off x="3384096" y="1381686"/>
            <a:ext cx="2876550" cy="3228975"/>
            <a:chOff x="3384096" y="1381686"/>
            <a:chExt cx="2876550" cy="3228975"/>
          </a:xfrm>
        </p:grpSpPr>
        <p:grpSp>
          <p:nvGrpSpPr>
            <p:cNvPr id="69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3994648" y="1396926"/>
              <a:ext cx="581025" cy="9525"/>
              <a:chOff x="3994648" y="1396926"/>
              <a:chExt cx="581025" cy="9525"/>
            </a:xfrm>
          </p:grpSpPr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AEC5D96E-CB91-432D-95C7-63ED8632B42A}"/>
                  </a:ext>
                </a:extLst>
              </p:cNvPr>
              <p:cNvSpPr/>
              <p:nvPr/>
            </p:nvSpPr>
            <p:spPr>
              <a:xfrm>
                <a:off x="3994648" y="1396926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457A55A7-8474-4110-AA51-341FF6AAA1DA}"/>
                  </a:ext>
                </a:extLst>
              </p:cNvPr>
              <p:cNvSpPr/>
              <p:nvPr/>
            </p:nvSpPr>
            <p:spPr>
              <a:xfrm>
                <a:off x="4081326" y="1396926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BC3C6C40-58A3-43F2-8EFF-3DA80CA01C72}"/>
                  </a:ext>
                </a:extLst>
              </p:cNvPr>
              <p:cNvSpPr/>
              <p:nvPr/>
            </p:nvSpPr>
            <p:spPr>
              <a:xfrm>
                <a:off x="4547098" y="1396926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3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3999411" y="3016176"/>
              <a:ext cx="581025" cy="9525"/>
              <a:chOff x="3999411" y="3016176"/>
              <a:chExt cx="581025" cy="9525"/>
            </a:xfrm>
          </p:grpSpPr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35ED3076-81CE-4A30-B5F0-7CACA9AB5EE3}"/>
                  </a:ext>
                </a:extLst>
              </p:cNvPr>
              <p:cNvSpPr/>
              <p:nvPr/>
            </p:nvSpPr>
            <p:spPr>
              <a:xfrm>
                <a:off x="3999411" y="3016176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7CA36450-B3CD-49EC-8AED-ED9A4BCEBECF}"/>
                  </a:ext>
                </a:extLst>
              </p:cNvPr>
              <p:cNvSpPr/>
              <p:nvPr/>
            </p:nvSpPr>
            <p:spPr>
              <a:xfrm>
                <a:off x="4086088" y="3016176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530B0D89-691C-477E-A487-14F2CC8682F7}"/>
                  </a:ext>
                </a:extLst>
              </p:cNvPr>
              <p:cNvSpPr/>
              <p:nvPr/>
            </p:nvSpPr>
            <p:spPr>
              <a:xfrm>
                <a:off x="4551861" y="3016176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7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3994648" y="2206551"/>
              <a:ext cx="581025" cy="9525"/>
              <a:chOff x="3994648" y="2206551"/>
              <a:chExt cx="581025" cy="9525"/>
            </a:xfrm>
          </p:grpSpPr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789E1190-485D-4447-AE03-1455CBA4BF07}"/>
                  </a:ext>
                </a:extLst>
              </p:cNvPr>
              <p:cNvSpPr/>
              <p:nvPr/>
            </p:nvSpPr>
            <p:spPr>
              <a:xfrm>
                <a:off x="3994648" y="2206551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D7B2FA5-F663-43AF-B2F9-241D5BB9A83D}"/>
                  </a:ext>
                </a:extLst>
              </p:cNvPr>
              <p:cNvSpPr/>
              <p:nvPr/>
            </p:nvSpPr>
            <p:spPr>
              <a:xfrm>
                <a:off x="4081326" y="2206551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7E7ECB1B-AEB4-475C-968C-03787F421888}"/>
                  </a:ext>
                </a:extLst>
              </p:cNvPr>
              <p:cNvSpPr/>
              <p:nvPr/>
            </p:nvSpPr>
            <p:spPr>
              <a:xfrm>
                <a:off x="4547098" y="2206551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81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3994648" y="1901751"/>
              <a:ext cx="581025" cy="9525"/>
              <a:chOff x="3994648" y="1901751"/>
              <a:chExt cx="581025" cy="9525"/>
            </a:xfrm>
          </p:grpSpPr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26C4D1D5-272B-44DB-A3B5-9C2DC850D598}"/>
                  </a:ext>
                </a:extLst>
              </p:cNvPr>
              <p:cNvSpPr/>
              <p:nvPr/>
            </p:nvSpPr>
            <p:spPr>
              <a:xfrm>
                <a:off x="3994648" y="1901751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C2A41104-6A26-4060-BED8-14CCF3F2C37B}"/>
                  </a:ext>
                </a:extLst>
              </p:cNvPr>
              <p:cNvSpPr/>
              <p:nvPr/>
            </p:nvSpPr>
            <p:spPr>
              <a:xfrm>
                <a:off x="4081326" y="1901751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1EC07889-DD9D-4148-9D7A-CB28F0F4C277}"/>
                  </a:ext>
                </a:extLst>
              </p:cNvPr>
              <p:cNvSpPr/>
              <p:nvPr/>
            </p:nvSpPr>
            <p:spPr>
              <a:xfrm>
                <a:off x="4547098" y="1901751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85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4580436" y="1395973"/>
              <a:ext cx="482917" cy="2942272"/>
              <a:chOff x="4580436" y="1395973"/>
              <a:chExt cx="482917" cy="2942272"/>
            </a:xfrm>
            <a:solidFill>
              <a:srgbClr val="000000"/>
            </a:solidFill>
          </p:grpSpPr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8417D2D0-C1C8-441E-A8AD-BA6F3FC6B473}"/>
                  </a:ext>
                </a:extLst>
              </p:cNvPr>
              <p:cNvSpPr/>
              <p:nvPr/>
            </p:nvSpPr>
            <p:spPr>
              <a:xfrm>
                <a:off x="4580436" y="1633146"/>
                <a:ext cx="482917" cy="272415"/>
              </a:xfrm>
              <a:custGeom>
                <a:avLst/>
                <a:gdLst>
                  <a:gd name="connsiteX0" fmla="*/ 0 w 482917"/>
                  <a:gd name="connsiteY0" fmla="*/ 0 h 272415"/>
                  <a:gd name="connsiteX1" fmla="*/ 482918 w 482917"/>
                  <a:gd name="connsiteY1" fmla="*/ 0 h 272415"/>
                  <a:gd name="connsiteX2" fmla="*/ 482918 w 482917"/>
                  <a:gd name="connsiteY2" fmla="*/ 272415 h 272415"/>
                  <a:gd name="connsiteX3" fmla="*/ 0 w 482917"/>
                  <a:gd name="connsiteY3" fmla="*/ 272415 h 27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72415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272415"/>
                    </a:lnTo>
                    <a:lnTo>
                      <a:pt x="0" y="272415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7ADE5695-CF99-4396-A32D-9DB7404D285D}"/>
                  </a:ext>
                </a:extLst>
              </p:cNvPr>
              <p:cNvSpPr/>
              <p:nvPr/>
            </p:nvSpPr>
            <p:spPr>
              <a:xfrm>
                <a:off x="4580436" y="3014271"/>
                <a:ext cx="482917" cy="749617"/>
              </a:xfrm>
              <a:custGeom>
                <a:avLst/>
                <a:gdLst>
                  <a:gd name="connsiteX0" fmla="*/ 0 w 482917"/>
                  <a:gd name="connsiteY0" fmla="*/ 0 h 749617"/>
                  <a:gd name="connsiteX1" fmla="*/ 482918 w 482917"/>
                  <a:gd name="connsiteY1" fmla="*/ 0 h 749617"/>
                  <a:gd name="connsiteX2" fmla="*/ 482918 w 482917"/>
                  <a:gd name="connsiteY2" fmla="*/ 749617 h 749617"/>
                  <a:gd name="connsiteX3" fmla="*/ 0 w 482917"/>
                  <a:gd name="connsiteY3" fmla="*/ 749617 h 74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749617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749617"/>
                    </a:lnTo>
                    <a:lnTo>
                      <a:pt x="0" y="749617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2CC589A3-B2D9-4022-A388-692A5BD7FB9E}"/>
                  </a:ext>
                </a:extLst>
              </p:cNvPr>
              <p:cNvSpPr/>
              <p:nvPr/>
            </p:nvSpPr>
            <p:spPr>
              <a:xfrm>
                <a:off x="4580436" y="3761031"/>
                <a:ext cx="482917" cy="577215"/>
              </a:xfrm>
              <a:custGeom>
                <a:avLst/>
                <a:gdLst>
                  <a:gd name="connsiteX0" fmla="*/ 0 w 482917"/>
                  <a:gd name="connsiteY0" fmla="*/ 0 h 577215"/>
                  <a:gd name="connsiteX1" fmla="*/ 482918 w 482917"/>
                  <a:gd name="connsiteY1" fmla="*/ 0 h 577215"/>
                  <a:gd name="connsiteX2" fmla="*/ 482918 w 482917"/>
                  <a:gd name="connsiteY2" fmla="*/ 577215 h 577215"/>
                  <a:gd name="connsiteX3" fmla="*/ 0 w 482917"/>
                  <a:gd name="connsiteY3" fmla="*/ 577215 h 577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577215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577215"/>
                    </a:lnTo>
                    <a:lnTo>
                      <a:pt x="0" y="577215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99C978DD-3364-45EB-BD1F-4081D3EA4867}"/>
                  </a:ext>
                </a:extLst>
              </p:cNvPr>
              <p:cNvSpPr/>
              <p:nvPr/>
            </p:nvSpPr>
            <p:spPr>
              <a:xfrm>
                <a:off x="4580436" y="2609458"/>
                <a:ext cx="482917" cy="408622"/>
              </a:xfrm>
              <a:custGeom>
                <a:avLst/>
                <a:gdLst>
                  <a:gd name="connsiteX0" fmla="*/ 0 w 482917"/>
                  <a:gd name="connsiteY0" fmla="*/ 0 h 408622"/>
                  <a:gd name="connsiteX1" fmla="*/ 482918 w 482917"/>
                  <a:gd name="connsiteY1" fmla="*/ 0 h 408622"/>
                  <a:gd name="connsiteX2" fmla="*/ 482918 w 482917"/>
                  <a:gd name="connsiteY2" fmla="*/ 408622 h 408622"/>
                  <a:gd name="connsiteX3" fmla="*/ 0 w 482917"/>
                  <a:gd name="connsiteY3" fmla="*/ 408622 h 4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0862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408622"/>
                    </a:lnTo>
                    <a:lnTo>
                      <a:pt x="0" y="408622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C7E55AB0-CA92-49D1-8111-4DA505E64C63}"/>
                  </a:ext>
                </a:extLst>
              </p:cNvPr>
              <p:cNvSpPr/>
              <p:nvPr/>
            </p:nvSpPr>
            <p:spPr>
              <a:xfrm>
                <a:off x="4580436" y="2200836"/>
                <a:ext cx="482917" cy="408622"/>
              </a:xfrm>
              <a:custGeom>
                <a:avLst/>
                <a:gdLst>
                  <a:gd name="connsiteX0" fmla="*/ 0 w 482917"/>
                  <a:gd name="connsiteY0" fmla="*/ 0 h 408622"/>
                  <a:gd name="connsiteX1" fmla="*/ 482918 w 482917"/>
                  <a:gd name="connsiteY1" fmla="*/ 0 h 408622"/>
                  <a:gd name="connsiteX2" fmla="*/ 482918 w 482917"/>
                  <a:gd name="connsiteY2" fmla="*/ 408622 h 408622"/>
                  <a:gd name="connsiteX3" fmla="*/ 0 w 482917"/>
                  <a:gd name="connsiteY3" fmla="*/ 408622 h 4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0862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408622"/>
                    </a:lnTo>
                    <a:lnTo>
                      <a:pt x="0" y="408622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D4ADC8B8-4328-4290-9869-44055CE5FB09}"/>
                  </a:ext>
                </a:extLst>
              </p:cNvPr>
              <p:cNvSpPr/>
              <p:nvPr/>
            </p:nvSpPr>
            <p:spPr>
              <a:xfrm>
                <a:off x="4580436" y="1395973"/>
                <a:ext cx="482917" cy="237172"/>
              </a:xfrm>
              <a:custGeom>
                <a:avLst/>
                <a:gdLst>
                  <a:gd name="connsiteX0" fmla="*/ 0 w 482917"/>
                  <a:gd name="connsiteY0" fmla="*/ 0 h 237172"/>
                  <a:gd name="connsiteX1" fmla="*/ 482918 w 482917"/>
                  <a:gd name="connsiteY1" fmla="*/ 0 h 237172"/>
                  <a:gd name="connsiteX2" fmla="*/ 482918 w 482917"/>
                  <a:gd name="connsiteY2" fmla="*/ 237173 h 237172"/>
                  <a:gd name="connsiteX3" fmla="*/ 0 w 482917"/>
                  <a:gd name="connsiteY3" fmla="*/ 237173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3717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237173"/>
                    </a:lnTo>
                    <a:lnTo>
                      <a:pt x="0" y="237173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F396986-A3B8-4AB3-9833-D6038F43B3B9}"/>
                  </a:ext>
                </a:extLst>
              </p:cNvPr>
              <p:cNvSpPr/>
              <p:nvPr/>
            </p:nvSpPr>
            <p:spPr>
              <a:xfrm>
                <a:off x="4580436" y="1968426"/>
                <a:ext cx="482917" cy="237172"/>
              </a:xfrm>
              <a:custGeom>
                <a:avLst/>
                <a:gdLst>
                  <a:gd name="connsiteX0" fmla="*/ 0 w 482917"/>
                  <a:gd name="connsiteY0" fmla="*/ 0 h 237172"/>
                  <a:gd name="connsiteX1" fmla="*/ 482918 w 482917"/>
                  <a:gd name="connsiteY1" fmla="*/ 0 h 237172"/>
                  <a:gd name="connsiteX2" fmla="*/ 482918 w 482917"/>
                  <a:gd name="connsiteY2" fmla="*/ 237173 h 237172"/>
                  <a:gd name="connsiteX3" fmla="*/ 0 w 482917"/>
                  <a:gd name="connsiteY3" fmla="*/ 237173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37172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237173"/>
                    </a:lnTo>
                    <a:lnTo>
                      <a:pt x="0" y="237173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D77491A-245F-441A-9187-A55035C839C5}"/>
                  </a:ext>
                </a:extLst>
              </p:cNvPr>
              <p:cNvSpPr/>
              <p:nvPr/>
            </p:nvSpPr>
            <p:spPr>
              <a:xfrm>
                <a:off x="4580436" y="1900798"/>
                <a:ext cx="482917" cy="68580"/>
              </a:xfrm>
              <a:custGeom>
                <a:avLst/>
                <a:gdLst>
                  <a:gd name="connsiteX0" fmla="*/ 0 w 482917"/>
                  <a:gd name="connsiteY0" fmla="*/ 0 h 68580"/>
                  <a:gd name="connsiteX1" fmla="*/ 482918 w 482917"/>
                  <a:gd name="connsiteY1" fmla="*/ 0 h 68580"/>
                  <a:gd name="connsiteX2" fmla="*/ 482918 w 482917"/>
                  <a:gd name="connsiteY2" fmla="*/ 68580 h 68580"/>
                  <a:gd name="connsiteX3" fmla="*/ 0 w 482917"/>
                  <a:gd name="connsiteY3" fmla="*/ 6858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68580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68580"/>
                    </a:lnTo>
                    <a:lnTo>
                      <a:pt x="0" y="68580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5299688-5845-4BEB-96F0-B5F702A1456B}"/>
                  </a:ext>
                </a:extLst>
              </p:cNvPr>
              <p:cNvSpPr txBox="1"/>
              <p:nvPr/>
            </p:nvSpPr>
            <p:spPr>
              <a:xfrm>
                <a:off x="4577949" y="3284180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25.3%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6780755-1AE8-42B5-82B2-173B0A653BF2}"/>
                  </a:ext>
                </a:extLst>
              </p:cNvPr>
              <p:cNvSpPr txBox="1"/>
              <p:nvPr/>
            </p:nvSpPr>
            <p:spPr>
              <a:xfrm>
                <a:off x="4577949" y="3944730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19.5%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47953AE-71B5-4E59-A41D-0733394ADF96}"/>
                  </a:ext>
                </a:extLst>
              </p:cNvPr>
              <p:cNvSpPr txBox="1"/>
              <p:nvPr/>
            </p:nvSpPr>
            <p:spPr>
              <a:xfrm>
                <a:off x="4577949" y="270866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13.8%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476DF6F-A73A-450E-B2DF-3F8A20EA3AAE}"/>
                  </a:ext>
                </a:extLst>
              </p:cNvPr>
              <p:cNvSpPr txBox="1"/>
              <p:nvPr/>
            </p:nvSpPr>
            <p:spPr>
              <a:xfrm>
                <a:off x="4577949" y="2299943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13.8%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DB730D1-0C72-407F-AD93-29C98D893B2B}"/>
                  </a:ext>
                </a:extLst>
              </p:cNvPr>
              <p:cNvSpPr txBox="1"/>
              <p:nvPr/>
            </p:nvSpPr>
            <p:spPr>
              <a:xfrm>
                <a:off x="4606820" y="1654551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9.2%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71401A9-0180-4B36-A61E-F387E4F397B2}"/>
                  </a:ext>
                </a:extLst>
              </p:cNvPr>
              <p:cNvSpPr txBox="1"/>
              <p:nvPr/>
            </p:nvSpPr>
            <p:spPr>
              <a:xfrm>
                <a:off x="4606820" y="1399846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8.0%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79E8329-604F-4D40-90AA-9A3D0F69A4ED}"/>
                  </a:ext>
                </a:extLst>
              </p:cNvPr>
              <p:cNvSpPr txBox="1"/>
              <p:nvPr/>
            </p:nvSpPr>
            <p:spPr>
              <a:xfrm>
                <a:off x="4606820" y="1972532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8.0%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38A1C02-E34B-459C-99C2-E692C21E289B}"/>
                  </a:ext>
                </a:extLst>
              </p:cNvPr>
              <p:cNvSpPr txBox="1"/>
              <p:nvPr/>
            </p:nvSpPr>
            <p:spPr>
              <a:xfrm>
                <a:off x="4606820" y="1829531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2.3%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F836FE-CD96-432A-B03B-10B87B4AB975}"/>
                </a:ext>
              </a:extLst>
            </p:cNvPr>
            <p:cNvSpPr txBox="1"/>
            <p:nvPr/>
          </p:nvSpPr>
          <p:spPr>
            <a:xfrm rot="7518">
              <a:off x="5640479" y="4349404"/>
              <a:ext cx="440055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포장별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2A376DD-C192-4B04-A4A0-5F359AD9CE1A}"/>
                </a:ext>
              </a:extLst>
            </p:cNvPr>
            <p:cNvSpPr txBox="1"/>
            <p:nvPr/>
          </p:nvSpPr>
          <p:spPr>
            <a:xfrm rot="7518">
              <a:off x="5492591" y="4463694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956DEA-3251-4FED-9F36-22D95078BC92}"/>
                </a:ext>
              </a:extLst>
            </p:cNvPr>
            <p:cNvSpPr txBox="1"/>
            <p:nvPr/>
          </p:nvSpPr>
          <p:spPr>
            <a:xfrm rot="7518">
              <a:off x="3481157" y="4347945"/>
              <a:ext cx="52578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제조사별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1B7C6DB-5225-4661-A5F8-C3F049A76B65}"/>
                </a:ext>
              </a:extLst>
            </p:cNvPr>
            <p:cNvSpPr txBox="1"/>
            <p:nvPr/>
          </p:nvSpPr>
          <p:spPr>
            <a:xfrm rot="7518">
              <a:off x="3378037" y="4462239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grpSp>
          <p:nvGrpSpPr>
            <p:cNvPr id="106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3512082" y="1394628"/>
              <a:ext cx="486640" cy="2940656"/>
              <a:chOff x="3512082" y="1394628"/>
              <a:chExt cx="486640" cy="2940656"/>
            </a:xfrm>
            <a:solidFill>
              <a:srgbClr val="000000"/>
            </a:solidFill>
          </p:grpSpPr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A5688AF9-BF84-4009-AA60-F278A1F86537}"/>
                  </a:ext>
                </a:extLst>
              </p:cNvPr>
              <p:cNvSpPr/>
              <p:nvPr/>
            </p:nvSpPr>
            <p:spPr>
              <a:xfrm rot="-5395301">
                <a:off x="3091031" y="3430079"/>
                <a:ext cx="1326833" cy="482917"/>
              </a:xfrm>
              <a:custGeom>
                <a:avLst/>
                <a:gdLst>
                  <a:gd name="connsiteX0" fmla="*/ 0 w 1326833"/>
                  <a:gd name="connsiteY0" fmla="*/ 0 h 482917"/>
                  <a:gd name="connsiteX1" fmla="*/ 1326834 w 1326833"/>
                  <a:gd name="connsiteY1" fmla="*/ 0 h 482917"/>
                  <a:gd name="connsiteX2" fmla="*/ 1326834 w 1326833"/>
                  <a:gd name="connsiteY2" fmla="*/ 482918 h 482917"/>
                  <a:gd name="connsiteX3" fmla="*/ 0 w 1326833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6833" h="482917">
                    <a:moveTo>
                      <a:pt x="0" y="0"/>
                    </a:moveTo>
                    <a:lnTo>
                      <a:pt x="1326834" y="0"/>
                    </a:lnTo>
                    <a:lnTo>
                      <a:pt x="1326834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6BB0BF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A7B8BA64-1329-448A-858E-E3D7E36A99B6}"/>
                  </a:ext>
                </a:extLst>
              </p:cNvPr>
              <p:cNvSpPr/>
              <p:nvPr/>
            </p:nvSpPr>
            <p:spPr>
              <a:xfrm rot="-5395301">
                <a:off x="3346907" y="2367513"/>
                <a:ext cx="817245" cy="482917"/>
              </a:xfrm>
              <a:custGeom>
                <a:avLst/>
                <a:gdLst>
                  <a:gd name="connsiteX0" fmla="*/ 0 w 817245"/>
                  <a:gd name="connsiteY0" fmla="*/ 0 h 482917"/>
                  <a:gd name="connsiteX1" fmla="*/ 817246 w 817245"/>
                  <a:gd name="connsiteY1" fmla="*/ 0 h 482917"/>
                  <a:gd name="connsiteX2" fmla="*/ 817246 w 817245"/>
                  <a:gd name="connsiteY2" fmla="*/ 482918 h 482917"/>
                  <a:gd name="connsiteX3" fmla="*/ 0 w 817245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245" h="482917">
                    <a:moveTo>
                      <a:pt x="0" y="0"/>
                    </a:moveTo>
                    <a:lnTo>
                      <a:pt x="817246" y="0"/>
                    </a:lnTo>
                    <a:lnTo>
                      <a:pt x="817246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F2B680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5EB0FD8F-DE35-4853-848C-603790156A97}"/>
                  </a:ext>
                </a:extLst>
              </p:cNvPr>
              <p:cNvSpPr/>
              <p:nvPr/>
            </p:nvSpPr>
            <p:spPr>
              <a:xfrm rot="-5395301">
                <a:off x="3502122" y="1408293"/>
                <a:ext cx="509587" cy="482917"/>
              </a:xfrm>
              <a:custGeom>
                <a:avLst/>
                <a:gdLst>
                  <a:gd name="connsiteX0" fmla="*/ 0 w 509587"/>
                  <a:gd name="connsiteY0" fmla="*/ 0 h 482917"/>
                  <a:gd name="connsiteX1" fmla="*/ 509588 w 509587"/>
                  <a:gd name="connsiteY1" fmla="*/ 0 h 482917"/>
                  <a:gd name="connsiteX2" fmla="*/ 509588 w 509587"/>
                  <a:gd name="connsiteY2" fmla="*/ 482918 h 482917"/>
                  <a:gd name="connsiteX3" fmla="*/ 0 w 509587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9587" h="482917">
                    <a:moveTo>
                      <a:pt x="0" y="0"/>
                    </a:moveTo>
                    <a:lnTo>
                      <a:pt x="509588" y="0"/>
                    </a:lnTo>
                    <a:lnTo>
                      <a:pt x="509588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D99873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48ADADBC-8CD6-4969-982F-33EF0FB94D50}"/>
                  </a:ext>
                </a:extLst>
              </p:cNvPr>
              <p:cNvSpPr/>
              <p:nvPr/>
            </p:nvSpPr>
            <p:spPr>
              <a:xfrm rot="-5395301">
                <a:off x="3604635" y="1810759"/>
                <a:ext cx="304800" cy="482917"/>
              </a:xfrm>
              <a:custGeom>
                <a:avLst/>
                <a:gdLst>
                  <a:gd name="connsiteX0" fmla="*/ 0 w 304800"/>
                  <a:gd name="connsiteY0" fmla="*/ 0 h 482917"/>
                  <a:gd name="connsiteX1" fmla="*/ 304800 w 304800"/>
                  <a:gd name="connsiteY1" fmla="*/ 0 h 482917"/>
                  <a:gd name="connsiteX2" fmla="*/ 304800 w 304800"/>
                  <a:gd name="connsiteY2" fmla="*/ 482918 h 482917"/>
                  <a:gd name="connsiteX3" fmla="*/ 0 w 304800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82917">
                    <a:moveTo>
                      <a:pt x="0" y="0"/>
                    </a:moveTo>
                    <a:lnTo>
                      <a:pt x="304800" y="0"/>
                    </a:lnTo>
                    <a:lnTo>
                      <a:pt x="304800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735755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66A690D-3A91-4C76-92A7-B77948B41206}"/>
                  </a:ext>
                </a:extLst>
              </p:cNvPr>
              <p:cNvSpPr txBox="1"/>
              <p:nvPr/>
            </p:nvSpPr>
            <p:spPr>
              <a:xfrm rot="4699">
                <a:off x="3573598" y="3523432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57C54E0-8823-4C82-8D3F-04B028AC6677}"/>
                  </a:ext>
                </a:extLst>
              </p:cNvPr>
              <p:cNvSpPr txBox="1"/>
              <p:nvPr/>
            </p:nvSpPr>
            <p:spPr>
              <a:xfrm rot="4699">
                <a:off x="3510054" y="3627955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44.8%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F66A9-4772-42A0-BB13-A8B163B711FE}"/>
                  </a:ext>
                </a:extLst>
              </p:cNvPr>
              <p:cNvSpPr txBox="1"/>
              <p:nvPr/>
            </p:nvSpPr>
            <p:spPr>
              <a:xfrm rot="4699">
                <a:off x="3530266" y="2451309"/>
                <a:ext cx="440055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B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4B1DA91-6618-4B80-9357-26246EB81E15}"/>
                  </a:ext>
                </a:extLst>
              </p:cNvPr>
              <p:cNvSpPr txBox="1"/>
              <p:nvPr/>
            </p:nvSpPr>
            <p:spPr>
              <a:xfrm rot="4699">
                <a:off x="3511520" y="255582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27.6%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F67F99B-7544-420A-A6A0-88D7CE928C9D}"/>
                  </a:ext>
                </a:extLst>
              </p:cNvPr>
              <p:cNvSpPr txBox="1"/>
              <p:nvPr/>
            </p:nvSpPr>
            <p:spPr>
              <a:xfrm rot="4699">
                <a:off x="3575970" y="1483084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78351F7-54F7-4FC1-A37C-21DF2914BE87}"/>
                  </a:ext>
                </a:extLst>
              </p:cNvPr>
              <p:cNvSpPr txBox="1"/>
              <p:nvPr/>
            </p:nvSpPr>
            <p:spPr>
              <a:xfrm rot="4699">
                <a:off x="3512426" y="1587599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17.2%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EB7AB69-74E5-4CF0-A446-7CADFF706206}"/>
                  </a:ext>
                </a:extLst>
              </p:cNvPr>
              <p:cNvSpPr txBox="1"/>
              <p:nvPr/>
            </p:nvSpPr>
            <p:spPr>
              <a:xfrm rot="4699">
                <a:off x="3576527" y="1885479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C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AC766B0-C6D4-4558-862D-6B37581DF785}"/>
                  </a:ext>
                </a:extLst>
              </p:cNvPr>
              <p:cNvSpPr txBox="1"/>
              <p:nvPr/>
            </p:nvSpPr>
            <p:spPr>
              <a:xfrm rot="4699">
                <a:off x="3512983" y="1989988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10.3%</a:t>
                </a:r>
              </a:p>
            </p:txBody>
          </p:sp>
        </p:grpSp>
        <p:grpSp>
          <p:nvGrpSpPr>
            <p:cNvPr id="119" name="그래픽 13">
              <a:extLst>
                <a:ext uri="{FF2B5EF4-FFF2-40B4-BE49-F238E27FC236}">
                  <a16:creationId xmlns:a16="http://schemas.microsoft.com/office/drawing/2014/main" id="{0E0E215A-BAD1-45B4-A96C-F1138892F656}"/>
                </a:ext>
              </a:extLst>
            </p:cNvPr>
            <p:cNvGrpSpPr/>
            <p:nvPr/>
          </p:nvGrpSpPr>
          <p:grpSpPr>
            <a:xfrm>
              <a:off x="5626504" y="1385904"/>
              <a:ext cx="487093" cy="2960099"/>
              <a:chOff x="5626504" y="1385904"/>
              <a:chExt cx="487093" cy="2960099"/>
            </a:xfrm>
            <a:solidFill>
              <a:srgbClr val="000000"/>
            </a:solidFill>
          </p:grpSpPr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CC9088D9-70B6-422C-9597-FA3BE05D5C31}"/>
                  </a:ext>
                </a:extLst>
              </p:cNvPr>
              <p:cNvSpPr/>
              <p:nvPr/>
            </p:nvSpPr>
            <p:spPr>
              <a:xfrm rot="-5395301">
                <a:off x="5120320" y="3355550"/>
                <a:ext cx="1497331" cy="482917"/>
              </a:xfrm>
              <a:custGeom>
                <a:avLst/>
                <a:gdLst>
                  <a:gd name="connsiteX0" fmla="*/ 0 w 1497331"/>
                  <a:gd name="connsiteY0" fmla="*/ 0 h 482917"/>
                  <a:gd name="connsiteX1" fmla="*/ 1497331 w 1497331"/>
                  <a:gd name="connsiteY1" fmla="*/ 0 h 482917"/>
                  <a:gd name="connsiteX2" fmla="*/ 1497331 w 1497331"/>
                  <a:gd name="connsiteY2" fmla="*/ 482918 h 482917"/>
                  <a:gd name="connsiteX3" fmla="*/ 0 w 1497331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7331" h="482917">
                    <a:moveTo>
                      <a:pt x="0" y="0"/>
                    </a:moveTo>
                    <a:lnTo>
                      <a:pt x="1497331" y="0"/>
                    </a:lnTo>
                    <a:lnTo>
                      <a:pt x="1497331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BA7EC07A-933B-42EA-9652-14103BD9DCBD}"/>
                  </a:ext>
                </a:extLst>
              </p:cNvPr>
              <p:cNvSpPr/>
              <p:nvPr/>
            </p:nvSpPr>
            <p:spPr>
              <a:xfrm rot="-5395301">
                <a:off x="5140095" y="1875819"/>
                <a:ext cx="1462088" cy="482917"/>
              </a:xfrm>
              <a:custGeom>
                <a:avLst/>
                <a:gdLst>
                  <a:gd name="connsiteX0" fmla="*/ 0 w 1462088"/>
                  <a:gd name="connsiteY0" fmla="*/ 0 h 482917"/>
                  <a:gd name="connsiteX1" fmla="*/ 1462089 w 1462088"/>
                  <a:gd name="connsiteY1" fmla="*/ 0 h 482917"/>
                  <a:gd name="connsiteX2" fmla="*/ 1462089 w 1462088"/>
                  <a:gd name="connsiteY2" fmla="*/ 482918 h 482917"/>
                  <a:gd name="connsiteX3" fmla="*/ 0 w 1462088"/>
                  <a:gd name="connsiteY3" fmla="*/ 482918 h 4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2088" h="482917">
                    <a:moveTo>
                      <a:pt x="0" y="0"/>
                    </a:moveTo>
                    <a:lnTo>
                      <a:pt x="1462089" y="0"/>
                    </a:lnTo>
                    <a:lnTo>
                      <a:pt x="1462089" y="482918"/>
                    </a:lnTo>
                    <a:lnTo>
                      <a:pt x="0" y="482918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C34736F-75B3-42D3-B816-A12B99B96057}"/>
                  </a:ext>
                </a:extLst>
              </p:cNvPr>
              <p:cNvSpPr txBox="1"/>
              <p:nvPr/>
            </p:nvSpPr>
            <p:spPr>
              <a:xfrm rot="4699">
                <a:off x="5688267" y="3439746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5FC0B5D-99B8-4AEF-B838-97B0A374C978}"/>
                  </a:ext>
                </a:extLst>
              </p:cNvPr>
              <p:cNvSpPr txBox="1"/>
              <p:nvPr/>
            </p:nvSpPr>
            <p:spPr>
              <a:xfrm rot="4699">
                <a:off x="5624716" y="3544250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50.6%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3B17741-1DDC-4532-B554-F68582327C5E}"/>
                  </a:ext>
                </a:extLst>
              </p:cNvPr>
              <p:cNvSpPr txBox="1"/>
              <p:nvPr/>
            </p:nvSpPr>
            <p:spPr>
              <a:xfrm rot="4699">
                <a:off x="5690286" y="1960379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BFCBB7A-ED48-4BCE-80B6-A09CD3939937}"/>
                  </a:ext>
                </a:extLst>
              </p:cNvPr>
              <p:cNvSpPr txBox="1"/>
              <p:nvPr/>
            </p:nvSpPr>
            <p:spPr>
              <a:xfrm rot="4699">
                <a:off x="5626745" y="2064889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49.4%</a:t>
                </a: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DED9F19-1BB8-4497-9739-69E4F3587DF6}"/>
                </a:ext>
              </a:extLst>
            </p:cNvPr>
            <p:cNvSpPr/>
            <p:nvPr/>
          </p:nvSpPr>
          <p:spPr>
            <a:xfrm>
              <a:off x="3393621" y="4340151"/>
              <a:ext cx="2857500" cy="4762"/>
            </a:xfrm>
            <a:custGeom>
              <a:avLst/>
              <a:gdLst>
                <a:gd name="connsiteX0" fmla="*/ 0 w 2857500"/>
                <a:gd name="connsiteY0" fmla="*/ 0 h 4762"/>
                <a:gd name="connsiteX1" fmla="*/ 2857500 w 2857500"/>
                <a:gd name="connsiteY1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0" h="4762">
                  <a:moveTo>
                    <a:pt x="0" y="0"/>
                  </a:moveTo>
                  <a:lnTo>
                    <a:pt x="2857500" y="4763"/>
                  </a:lnTo>
                </a:path>
              </a:pathLst>
            </a:custGeom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7" name="그래픽 22">
            <a:extLst>
              <a:ext uri="{FF2B5EF4-FFF2-40B4-BE49-F238E27FC236}">
                <a16:creationId xmlns:a16="http://schemas.microsoft.com/office/drawing/2014/main" id="{406FB305-1E7C-4438-8615-1C9A4AFFEDC1}"/>
              </a:ext>
            </a:extLst>
          </p:cNvPr>
          <p:cNvGrpSpPr/>
          <p:nvPr/>
        </p:nvGrpSpPr>
        <p:grpSpPr>
          <a:xfrm>
            <a:off x="200012" y="1371958"/>
            <a:ext cx="2876550" cy="3248025"/>
            <a:chOff x="200012" y="1371958"/>
            <a:chExt cx="2876550" cy="3248025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93DBBEC-3463-46E1-86C0-1FEAA0B1AC3D}"/>
                </a:ext>
              </a:extLst>
            </p:cNvPr>
            <p:cNvSpPr txBox="1"/>
            <p:nvPr/>
          </p:nvSpPr>
          <p:spPr>
            <a:xfrm rot="7518">
              <a:off x="2456395" y="4349630"/>
              <a:ext cx="440055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포장별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141565E-7F54-4E92-B94A-882D20267EAB}"/>
                </a:ext>
              </a:extLst>
            </p:cNvPr>
            <p:cNvSpPr txBox="1"/>
            <p:nvPr/>
          </p:nvSpPr>
          <p:spPr>
            <a:xfrm rot="7518">
              <a:off x="2308507" y="4463919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C4F65D4-A55D-4662-AD25-EB45A194CCBD}"/>
                </a:ext>
              </a:extLst>
            </p:cNvPr>
            <p:cNvSpPr txBox="1"/>
            <p:nvPr/>
          </p:nvSpPr>
          <p:spPr>
            <a:xfrm rot="7518">
              <a:off x="297073" y="4348171"/>
              <a:ext cx="525780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제조사별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9C79B58-6328-4BD0-8056-4D0C7FCD4C26}"/>
                </a:ext>
              </a:extLst>
            </p:cNvPr>
            <p:cNvSpPr txBox="1"/>
            <p:nvPr/>
          </p:nvSpPr>
          <p:spPr>
            <a:xfrm rot="7518">
              <a:off x="193953" y="4462465"/>
              <a:ext cx="725806" cy="19621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ko-KR" altLang="en-US" sz="750" spc="0" baseline="0">
                  <a:solidFill>
                    <a:srgbClr val="000000"/>
                  </a:solidFill>
                  <a:latin typeface="나눔고딕"/>
                  <a:ea typeface="나눔고딕"/>
                  <a:sym typeface="나눔고딕"/>
                  <a:rtl val="0"/>
                </a:rPr>
                <a:t>취급제품 비율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23852BE0-5F30-482C-908E-1D306E5FC38C}"/>
                </a:ext>
              </a:extLst>
            </p:cNvPr>
            <p:cNvSpPr/>
            <p:nvPr/>
          </p:nvSpPr>
          <p:spPr>
            <a:xfrm>
              <a:off x="2438387" y="4345663"/>
              <a:ext cx="483870" cy="9525"/>
            </a:xfrm>
            <a:custGeom>
              <a:avLst/>
              <a:gdLst>
                <a:gd name="connsiteX0" fmla="*/ 0 w 483870"/>
                <a:gd name="connsiteY0" fmla="*/ 0 h 9525"/>
                <a:gd name="connsiteX1" fmla="*/ 483870 w 48387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870" h="9525">
                  <a:moveTo>
                    <a:pt x="0" y="0"/>
                  </a:moveTo>
                  <a:lnTo>
                    <a:pt x="483870" y="0"/>
                  </a:lnTo>
                </a:path>
              </a:pathLst>
            </a:custGeom>
            <a:ln w="9525" cap="flat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FF8936BB-BE60-4577-952F-14B7C043DC68}"/>
                </a:ext>
              </a:extLst>
            </p:cNvPr>
            <p:cNvSpPr/>
            <p:nvPr/>
          </p:nvSpPr>
          <p:spPr>
            <a:xfrm>
              <a:off x="1381112" y="4345663"/>
              <a:ext cx="483870" cy="9525"/>
            </a:xfrm>
            <a:custGeom>
              <a:avLst/>
              <a:gdLst>
                <a:gd name="connsiteX0" fmla="*/ 0 w 483870"/>
                <a:gd name="connsiteY0" fmla="*/ 0 h 9525"/>
                <a:gd name="connsiteX1" fmla="*/ 483870 w 48387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870" h="9525">
                  <a:moveTo>
                    <a:pt x="0" y="0"/>
                  </a:moveTo>
                  <a:lnTo>
                    <a:pt x="483870" y="0"/>
                  </a:lnTo>
                </a:path>
              </a:pathLst>
            </a:custGeom>
            <a:ln w="9525" cap="flat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7FB290D-362A-442A-BEAC-5C71C98CD2F4}"/>
                </a:ext>
              </a:extLst>
            </p:cNvPr>
            <p:cNvSpPr/>
            <p:nvPr/>
          </p:nvSpPr>
          <p:spPr>
            <a:xfrm>
              <a:off x="333362" y="4345663"/>
              <a:ext cx="483870" cy="9525"/>
            </a:xfrm>
            <a:custGeom>
              <a:avLst/>
              <a:gdLst>
                <a:gd name="connsiteX0" fmla="*/ 0 w 483870"/>
                <a:gd name="connsiteY0" fmla="*/ 0 h 9525"/>
                <a:gd name="connsiteX1" fmla="*/ 483870 w 48387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870" h="9525">
                  <a:moveTo>
                    <a:pt x="0" y="0"/>
                  </a:moveTo>
                  <a:lnTo>
                    <a:pt x="483870" y="0"/>
                  </a:lnTo>
                </a:path>
              </a:pathLst>
            </a:custGeom>
            <a:ln w="9525" cap="flat">
              <a:solidFill>
                <a:srgbClr val="1A1A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35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333362" y="1377673"/>
              <a:ext cx="482917" cy="2958464"/>
              <a:chOff x="333362" y="1377673"/>
              <a:chExt cx="482917" cy="2958464"/>
            </a:xfrm>
            <a:solidFill>
              <a:srgbClr val="000000"/>
            </a:solidFill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87BE691E-36B2-4B2E-A23D-C494F1EF41AC}"/>
                  </a:ext>
                </a:extLst>
              </p:cNvPr>
              <p:cNvSpPr/>
              <p:nvPr/>
            </p:nvSpPr>
            <p:spPr>
              <a:xfrm>
                <a:off x="333362" y="3587473"/>
                <a:ext cx="482917" cy="748665"/>
              </a:xfrm>
              <a:custGeom>
                <a:avLst/>
                <a:gdLst>
                  <a:gd name="connsiteX0" fmla="*/ 0 w 482917"/>
                  <a:gd name="connsiteY0" fmla="*/ 0 h 748665"/>
                  <a:gd name="connsiteX1" fmla="*/ 482917 w 482917"/>
                  <a:gd name="connsiteY1" fmla="*/ 0 h 748665"/>
                  <a:gd name="connsiteX2" fmla="*/ 482917 w 482917"/>
                  <a:gd name="connsiteY2" fmla="*/ 748665 h 748665"/>
                  <a:gd name="connsiteX3" fmla="*/ 0 w 482917"/>
                  <a:gd name="connsiteY3" fmla="*/ 748665 h 748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74866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748665"/>
                    </a:lnTo>
                    <a:lnTo>
                      <a:pt x="0" y="748665"/>
                    </a:lnTo>
                    <a:close/>
                  </a:path>
                </a:pathLst>
              </a:custGeom>
              <a:solidFill>
                <a:srgbClr val="6BB0BF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765BD8F6-6B4E-4934-9BB3-8E41A07807CE}"/>
                  </a:ext>
                </a:extLst>
              </p:cNvPr>
              <p:cNvSpPr/>
              <p:nvPr/>
            </p:nvSpPr>
            <p:spPr>
              <a:xfrm>
                <a:off x="333362" y="2874050"/>
                <a:ext cx="482917" cy="713422"/>
              </a:xfrm>
              <a:custGeom>
                <a:avLst/>
                <a:gdLst>
                  <a:gd name="connsiteX0" fmla="*/ 0 w 482917"/>
                  <a:gd name="connsiteY0" fmla="*/ 0 h 713422"/>
                  <a:gd name="connsiteX1" fmla="*/ 482917 w 482917"/>
                  <a:gd name="connsiteY1" fmla="*/ 0 h 713422"/>
                  <a:gd name="connsiteX2" fmla="*/ 482917 w 482917"/>
                  <a:gd name="connsiteY2" fmla="*/ 713422 h 713422"/>
                  <a:gd name="connsiteX3" fmla="*/ 0 w 482917"/>
                  <a:gd name="connsiteY3" fmla="*/ 713422 h 71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713422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713422"/>
                    </a:lnTo>
                    <a:lnTo>
                      <a:pt x="0" y="713422"/>
                    </a:lnTo>
                    <a:close/>
                  </a:path>
                </a:pathLst>
              </a:custGeom>
              <a:solidFill>
                <a:srgbClr val="F2B680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7C307138-6427-4443-A338-6442FA9A313B}"/>
                  </a:ext>
                </a:extLst>
              </p:cNvPr>
              <p:cNvSpPr/>
              <p:nvPr/>
            </p:nvSpPr>
            <p:spPr>
              <a:xfrm>
                <a:off x="333362" y="2090143"/>
                <a:ext cx="482917" cy="783907"/>
              </a:xfrm>
              <a:custGeom>
                <a:avLst/>
                <a:gdLst>
                  <a:gd name="connsiteX0" fmla="*/ 0 w 482917"/>
                  <a:gd name="connsiteY0" fmla="*/ 0 h 783907"/>
                  <a:gd name="connsiteX1" fmla="*/ 482917 w 482917"/>
                  <a:gd name="connsiteY1" fmla="*/ 0 h 783907"/>
                  <a:gd name="connsiteX2" fmla="*/ 482917 w 482917"/>
                  <a:gd name="connsiteY2" fmla="*/ 783908 h 783907"/>
                  <a:gd name="connsiteX3" fmla="*/ 0 w 482917"/>
                  <a:gd name="connsiteY3" fmla="*/ 783908 h 783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78390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783908"/>
                    </a:lnTo>
                    <a:lnTo>
                      <a:pt x="0" y="783908"/>
                    </a:lnTo>
                    <a:close/>
                  </a:path>
                </a:pathLst>
              </a:custGeom>
              <a:solidFill>
                <a:srgbClr val="735755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AD8815E3-EE70-4DEE-99C3-054D44163892}"/>
                  </a:ext>
                </a:extLst>
              </p:cNvPr>
              <p:cNvSpPr/>
              <p:nvPr/>
            </p:nvSpPr>
            <p:spPr>
              <a:xfrm>
                <a:off x="333362" y="1699618"/>
                <a:ext cx="482917" cy="390525"/>
              </a:xfrm>
              <a:custGeom>
                <a:avLst/>
                <a:gdLst>
                  <a:gd name="connsiteX0" fmla="*/ 0 w 482917"/>
                  <a:gd name="connsiteY0" fmla="*/ 0 h 390525"/>
                  <a:gd name="connsiteX1" fmla="*/ 482917 w 482917"/>
                  <a:gd name="connsiteY1" fmla="*/ 0 h 390525"/>
                  <a:gd name="connsiteX2" fmla="*/ 482917 w 482917"/>
                  <a:gd name="connsiteY2" fmla="*/ 390525 h 390525"/>
                  <a:gd name="connsiteX3" fmla="*/ 0 w 482917"/>
                  <a:gd name="connsiteY3" fmla="*/ 39052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9052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90525"/>
                    </a:lnTo>
                    <a:lnTo>
                      <a:pt x="0" y="390525"/>
                    </a:lnTo>
                    <a:close/>
                  </a:path>
                </a:pathLst>
              </a:custGeom>
              <a:solidFill>
                <a:srgbClr val="D99873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981AD293-0D36-44DD-B459-1E6FFC9CE7AB}"/>
                  </a:ext>
                </a:extLst>
              </p:cNvPr>
              <p:cNvSpPr/>
              <p:nvPr/>
            </p:nvSpPr>
            <p:spPr>
              <a:xfrm>
                <a:off x="333362" y="1377673"/>
                <a:ext cx="482917" cy="322897"/>
              </a:xfrm>
              <a:custGeom>
                <a:avLst/>
                <a:gdLst>
                  <a:gd name="connsiteX0" fmla="*/ 0 w 482917"/>
                  <a:gd name="connsiteY0" fmla="*/ 0 h 322897"/>
                  <a:gd name="connsiteX1" fmla="*/ 482917 w 482917"/>
                  <a:gd name="connsiteY1" fmla="*/ 0 h 322897"/>
                  <a:gd name="connsiteX2" fmla="*/ 482917 w 482917"/>
                  <a:gd name="connsiteY2" fmla="*/ 322898 h 322897"/>
                  <a:gd name="connsiteX3" fmla="*/ 0 w 482917"/>
                  <a:gd name="connsiteY3" fmla="*/ 322898 h 322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2289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22898"/>
                    </a:lnTo>
                    <a:lnTo>
                      <a:pt x="0" y="322898"/>
                    </a:lnTo>
                    <a:close/>
                  </a:path>
                </a:pathLst>
              </a:custGeom>
              <a:solidFill>
                <a:srgbClr val="708960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EFD424B-06C7-41B9-A6C6-AF470A635D49}"/>
                  </a:ext>
                </a:extLst>
              </p:cNvPr>
              <p:cNvSpPr txBox="1"/>
              <p:nvPr/>
            </p:nvSpPr>
            <p:spPr>
              <a:xfrm>
                <a:off x="394277" y="3804538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A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4852A26-9F45-4DF5-ABE5-71AFCA21DA79}"/>
                  </a:ext>
                </a:extLst>
              </p:cNvPr>
              <p:cNvSpPr txBox="1"/>
              <p:nvPr/>
            </p:nvSpPr>
            <p:spPr>
              <a:xfrm>
                <a:off x="330875" y="3909046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25.3%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3FA4A8C-DDA5-460C-892E-F4E815A89FE0}"/>
                  </a:ext>
                </a:extLst>
              </p:cNvPr>
              <p:cNvSpPr txBox="1"/>
              <p:nvPr/>
            </p:nvSpPr>
            <p:spPr>
              <a:xfrm>
                <a:off x="349480" y="3073723"/>
                <a:ext cx="440055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B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674A0A4-94CD-48F6-8C6E-2BCDD5EF5059}"/>
                  </a:ext>
                </a:extLst>
              </p:cNvPr>
              <p:cNvSpPr txBox="1"/>
              <p:nvPr/>
            </p:nvSpPr>
            <p:spPr>
              <a:xfrm>
                <a:off x="330875" y="317823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24.1%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D5E6F25-8117-43CB-B11D-C319E05D0FEC}"/>
                  </a:ext>
                </a:extLst>
              </p:cNvPr>
              <p:cNvSpPr txBox="1"/>
              <p:nvPr/>
            </p:nvSpPr>
            <p:spPr>
              <a:xfrm>
                <a:off x="394277" y="2325162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C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E84A07B-8D76-4376-BC1A-02A88ECB62F5}"/>
                  </a:ext>
                </a:extLst>
              </p:cNvPr>
              <p:cNvSpPr txBox="1"/>
              <p:nvPr/>
            </p:nvSpPr>
            <p:spPr>
              <a:xfrm>
                <a:off x="330875" y="242967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26.5%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70DFDFF-504D-4D88-8108-0A87FEAAACFD}"/>
                  </a:ext>
                </a:extLst>
              </p:cNvPr>
              <p:cNvSpPr txBox="1"/>
              <p:nvPr/>
            </p:nvSpPr>
            <p:spPr>
              <a:xfrm>
                <a:off x="394277" y="1737858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altLang="ko-KR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D</a:t>
                </a:r>
                <a:r>
                  <a:rPr lang="ko-KR" altLang="en-US" sz="750" spc="0" baseline="0" dirty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사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DCE6F3F-5856-4F35-B2CC-2350121185E8}"/>
                  </a:ext>
                </a:extLst>
              </p:cNvPr>
              <p:cNvSpPr txBox="1"/>
              <p:nvPr/>
            </p:nvSpPr>
            <p:spPr>
              <a:xfrm>
                <a:off x="330875" y="1842364"/>
                <a:ext cx="487680" cy="19621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13.2%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6BC85F8A-A6E7-4B67-9E8F-3DC4357DD78B}"/>
                  </a:ext>
                </a:extLst>
              </p:cNvPr>
              <p:cNvSpPr txBox="1"/>
              <p:nvPr/>
            </p:nvSpPr>
            <p:spPr>
              <a:xfrm>
                <a:off x="394277" y="1381332"/>
                <a:ext cx="354330" cy="19621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기타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A6EE50F-986D-4D29-B270-3B8C17637AA5}"/>
                  </a:ext>
                </a:extLst>
              </p:cNvPr>
              <p:cNvSpPr txBox="1"/>
              <p:nvPr/>
            </p:nvSpPr>
            <p:spPr>
              <a:xfrm>
                <a:off x="330875" y="1485837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10.9%</a:t>
                </a:r>
              </a:p>
            </p:txBody>
          </p:sp>
        </p:grpSp>
        <p:grpSp>
          <p:nvGrpSpPr>
            <p:cNvPr id="151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1400162" y="1362433"/>
              <a:ext cx="482917" cy="2972752"/>
              <a:chOff x="1400162" y="1362433"/>
              <a:chExt cx="482917" cy="2972752"/>
            </a:xfrm>
            <a:solidFill>
              <a:srgbClr val="000000"/>
            </a:solidFill>
          </p:grpSpPr>
          <p:sp>
            <p:nvSpPr>
              <p:cNvPr id="152" name="자유형: 도형 151">
                <a:extLst>
                  <a:ext uri="{FF2B5EF4-FFF2-40B4-BE49-F238E27FC236}">
                    <a16:creationId xmlns:a16="http://schemas.microsoft.com/office/drawing/2014/main" id="{2673C771-CB87-48F0-9A8F-1E5B6727D7BF}"/>
                  </a:ext>
                </a:extLst>
              </p:cNvPr>
              <p:cNvSpPr/>
              <p:nvPr/>
            </p:nvSpPr>
            <p:spPr>
              <a:xfrm>
                <a:off x="1400162" y="3933230"/>
                <a:ext cx="482917" cy="401954"/>
              </a:xfrm>
              <a:custGeom>
                <a:avLst/>
                <a:gdLst>
                  <a:gd name="connsiteX0" fmla="*/ 0 w 482917"/>
                  <a:gd name="connsiteY0" fmla="*/ 0 h 401954"/>
                  <a:gd name="connsiteX1" fmla="*/ 482917 w 482917"/>
                  <a:gd name="connsiteY1" fmla="*/ 0 h 401954"/>
                  <a:gd name="connsiteX2" fmla="*/ 482917 w 482917"/>
                  <a:gd name="connsiteY2" fmla="*/ 401955 h 401954"/>
                  <a:gd name="connsiteX3" fmla="*/ 0 w 482917"/>
                  <a:gd name="connsiteY3" fmla="*/ 401955 h 40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01954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401955"/>
                    </a:lnTo>
                    <a:lnTo>
                      <a:pt x="0" y="401955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79124A48-6CF2-4D3D-B351-FA9232D88B70}"/>
                  </a:ext>
                </a:extLst>
              </p:cNvPr>
              <p:cNvSpPr/>
              <p:nvPr/>
            </p:nvSpPr>
            <p:spPr>
              <a:xfrm>
                <a:off x="1400162" y="3587473"/>
                <a:ext cx="482917" cy="345757"/>
              </a:xfrm>
              <a:custGeom>
                <a:avLst/>
                <a:gdLst>
                  <a:gd name="connsiteX0" fmla="*/ 0 w 482917"/>
                  <a:gd name="connsiteY0" fmla="*/ 0 h 345757"/>
                  <a:gd name="connsiteX1" fmla="*/ 482917 w 482917"/>
                  <a:gd name="connsiteY1" fmla="*/ 0 h 345757"/>
                  <a:gd name="connsiteX2" fmla="*/ 482917 w 482917"/>
                  <a:gd name="connsiteY2" fmla="*/ 345757 h 345757"/>
                  <a:gd name="connsiteX3" fmla="*/ 0 w 482917"/>
                  <a:gd name="connsiteY3" fmla="*/ 345757 h 345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4575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45757"/>
                    </a:lnTo>
                    <a:lnTo>
                      <a:pt x="0" y="345757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268498BE-992B-42EE-BBE8-781BBD87EDA6}"/>
                  </a:ext>
                </a:extLst>
              </p:cNvPr>
              <p:cNvSpPr/>
              <p:nvPr/>
            </p:nvSpPr>
            <p:spPr>
              <a:xfrm>
                <a:off x="1400162" y="3288388"/>
                <a:ext cx="482917" cy="299085"/>
              </a:xfrm>
              <a:custGeom>
                <a:avLst/>
                <a:gdLst>
                  <a:gd name="connsiteX0" fmla="*/ 0 w 482917"/>
                  <a:gd name="connsiteY0" fmla="*/ 0 h 299085"/>
                  <a:gd name="connsiteX1" fmla="*/ 482917 w 482917"/>
                  <a:gd name="connsiteY1" fmla="*/ 0 h 299085"/>
                  <a:gd name="connsiteX2" fmla="*/ 482917 w 482917"/>
                  <a:gd name="connsiteY2" fmla="*/ 299085 h 299085"/>
                  <a:gd name="connsiteX3" fmla="*/ 0 w 482917"/>
                  <a:gd name="connsiteY3" fmla="*/ 299085 h 29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9908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99085"/>
                    </a:lnTo>
                    <a:lnTo>
                      <a:pt x="0" y="299085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065026FD-AE83-434A-9A53-20B61256613C}"/>
                  </a:ext>
                </a:extLst>
              </p:cNvPr>
              <p:cNvSpPr/>
              <p:nvPr/>
            </p:nvSpPr>
            <p:spPr>
              <a:xfrm>
                <a:off x="1400162" y="2874050"/>
                <a:ext cx="482917" cy="414337"/>
              </a:xfrm>
              <a:custGeom>
                <a:avLst/>
                <a:gdLst>
                  <a:gd name="connsiteX0" fmla="*/ 0 w 482917"/>
                  <a:gd name="connsiteY0" fmla="*/ 0 h 414337"/>
                  <a:gd name="connsiteX1" fmla="*/ 482917 w 482917"/>
                  <a:gd name="connsiteY1" fmla="*/ 0 h 414337"/>
                  <a:gd name="connsiteX2" fmla="*/ 482917 w 482917"/>
                  <a:gd name="connsiteY2" fmla="*/ 414337 h 414337"/>
                  <a:gd name="connsiteX3" fmla="*/ 0 w 482917"/>
                  <a:gd name="connsiteY3" fmla="*/ 414337 h 414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1433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414337"/>
                    </a:lnTo>
                    <a:lnTo>
                      <a:pt x="0" y="414337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8F278FD1-6640-4F79-80A1-6AB5703D29EE}"/>
                  </a:ext>
                </a:extLst>
              </p:cNvPr>
              <p:cNvSpPr/>
              <p:nvPr/>
            </p:nvSpPr>
            <p:spPr>
              <a:xfrm>
                <a:off x="1400162" y="2442568"/>
                <a:ext cx="482917" cy="432435"/>
              </a:xfrm>
              <a:custGeom>
                <a:avLst/>
                <a:gdLst>
                  <a:gd name="connsiteX0" fmla="*/ 0 w 482917"/>
                  <a:gd name="connsiteY0" fmla="*/ 0 h 432435"/>
                  <a:gd name="connsiteX1" fmla="*/ 482917 w 482917"/>
                  <a:gd name="connsiteY1" fmla="*/ 0 h 432435"/>
                  <a:gd name="connsiteX2" fmla="*/ 482917 w 482917"/>
                  <a:gd name="connsiteY2" fmla="*/ 432435 h 432435"/>
                  <a:gd name="connsiteX3" fmla="*/ 0 w 482917"/>
                  <a:gd name="connsiteY3" fmla="*/ 432435 h 43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43243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432435"/>
                    </a:lnTo>
                    <a:lnTo>
                      <a:pt x="0" y="432435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8BEA3ED8-0212-4AF4-AD6E-EDDCBC0F88E8}"/>
                  </a:ext>
                </a:extLst>
              </p:cNvPr>
              <p:cNvSpPr/>
              <p:nvPr/>
            </p:nvSpPr>
            <p:spPr>
              <a:xfrm>
                <a:off x="1400162" y="2090143"/>
                <a:ext cx="482917" cy="352425"/>
              </a:xfrm>
              <a:custGeom>
                <a:avLst/>
                <a:gdLst>
                  <a:gd name="connsiteX0" fmla="*/ 0 w 482917"/>
                  <a:gd name="connsiteY0" fmla="*/ 0 h 352425"/>
                  <a:gd name="connsiteX1" fmla="*/ 482917 w 482917"/>
                  <a:gd name="connsiteY1" fmla="*/ 0 h 352425"/>
                  <a:gd name="connsiteX2" fmla="*/ 482917 w 482917"/>
                  <a:gd name="connsiteY2" fmla="*/ 352425 h 352425"/>
                  <a:gd name="connsiteX3" fmla="*/ 0 w 482917"/>
                  <a:gd name="connsiteY3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352425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9B211E91-DF01-478E-81CF-F795F3BF0BAA}"/>
                  </a:ext>
                </a:extLst>
              </p:cNvPr>
              <p:cNvSpPr/>
              <p:nvPr/>
            </p:nvSpPr>
            <p:spPr>
              <a:xfrm>
                <a:off x="1400162" y="1915835"/>
                <a:ext cx="482917" cy="174307"/>
              </a:xfrm>
              <a:custGeom>
                <a:avLst/>
                <a:gdLst>
                  <a:gd name="connsiteX0" fmla="*/ 0 w 482917"/>
                  <a:gd name="connsiteY0" fmla="*/ 0 h 174307"/>
                  <a:gd name="connsiteX1" fmla="*/ 482917 w 482917"/>
                  <a:gd name="connsiteY1" fmla="*/ 0 h 174307"/>
                  <a:gd name="connsiteX2" fmla="*/ 482917 w 482917"/>
                  <a:gd name="connsiteY2" fmla="*/ 174308 h 174307"/>
                  <a:gd name="connsiteX3" fmla="*/ 0 w 482917"/>
                  <a:gd name="connsiteY3" fmla="*/ 174308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17430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174308"/>
                    </a:lnTo>
                    <a:lnTo>
                      <a:pt x="0" y="174308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D3722F91-9A40-49F3-A4BB-8B8A82DED049}"/>
                  </a:ext>
                </a:extLst>
              </p:cNvPr>
              <p:cNvSpPr/>
              <p:nvPr/>
            </p:nvSpPr>
            <p:spPr>
              <a:xfrm>
                <a:off x="1400162" y="1699618"/>
                <a:ext cx="482917" cy="216217"/>
              </a:xfrm>
              <a:custGeom>
                <a:avLst/>
                <a:gdLst>
                  <a:gd name="connsiteX0" fmla="*/ 0 w 482917"/>
                  <a:gd name="connsiteY0" fmla="*/ 0 h 216217"/>
                  <a:gd name="connsiteX1" fmla="*/ 482917 w 482917"/>
                  <a:gd name="connsiteY1" fmla="*/ 0 h 216217"/>
                  <a:gd name="connsiteX2" fmla="*/ 482917 w 482917"/>
                  <a:gd name="connsiteY2" fmla="*/ 216218 h 216217"/>
                  <a:gd name="connsiteX3" fmla="*/ 0 w 482917"/>
                  <a:gd name="connsiteY3" fmla="*/ 216218 h 21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16217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16218"/>
                    </a:lnTo>
                    <a:lnTo>
                      <a:pt x="0" y="216218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4C683DCC-BCE2-4AC4-A9CC-C697100521F1}"/>
                  </a:ext>
                </a:extLst>
              </p:cNvPr>
              <p:cNvSpPr/>
              <p:nvPr/>
            </p:nvSpPr>
            <p:spPr>
              <a:xfrm>
                <a:off x="1400162" y="1466255"/>
                <a:ext cx="482917" cy="233362"/>
              </a:xfrm>
              <a:custGeom>
                <a:avLst/>
                <a:gdLst>
                  <a:gd name="connsiteX0" fmla="*/ 0 w 482917"/>
                  <a:gd name="connsiteY0" fmla="*/ 0 h 233362"/>
                  <a:gd name="connsiteX1" fmla="*/ 482917 w 482917"/>
                  <a:gd name="connsiteY1" fmla="*/ 0 h 233362"/>
                  <a:gd name="connsiteX2" fmla="*/ 482917 w 482917"/>
                  <a:gd name="connsiteY2" fmla="*/ 233363 h 233362"/>
                  <a:gd name="connsiteX3" fmla="*/ 0 w 482917"/>
                  <a:gd name="connsiteY3" fmla="*/ 233363 h 23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233362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233363"/>
                    </a:lnTo>
                    <a:lnTo>
                      <a:pt x="0" y="233363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9DD78A55-AE8E-48AF-A502-26561CEB8558}"/>
                  </a:ext>
                </a:extLst>
              </p:cNvPr>
              <p:cNvSpPr/>
              <p:nvPr/>
            </p:nvSpPr>
            <p:spPr>
              <a:xfrm>
                <a:off x="1400162" y="1377673"/>
                <a:ext cx="482917" cy="88582"/>
              </a:xfrm>
              <a:custGeom>
                <a:avLst/>
                <a:gdLst>
                  <a:gd name="connsiteX0" fmla="*/ 0 w 482917"/>
                  <a:gd name="connsiteY0" fmla="*/ 0 h 88582"/>
                  <a:gd name="connsiteX1" fmla="*/ 482917 w 482917"/>
                  <a:gd name="connsiteY1" fmla="*/ 0 h 88582"/>
                  <a:gd name="connsiteX2" fmla="*/ 482917 w 482917"/>
                  <a:gd name="connsiteY2" fmla="*/ 88583 h 88582"/>
                  <a:gd name="connsiteX3" fmla="*/ 0 w 482917"/>
                  <a:gd name="connsiteY3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88582">
                    <a:moveTo>
                      <a:pt x="0" y="0"/>
                    </a:moveTo>
                    <a:lnTo>
                      <a:pt x="482917" y="0"/>
                    </a:lnTo>
                    <a:lnTo>
                      <a:pt x="482917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C549556-2A0D-43E5-BEE6-FC3BDC42E798}"/>
                  </a:ext>
                </a:extLst>
              </p:cNvPr>
              <p:cNvSpPr txBox="1"/>
              <p:nvPr/>
            </p:nvSpPr>
            <p:spPr>
              <a:xfrm>
                <a:off x="1397675" y="4029871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13.6%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DBC4C4D-6AB7-40A8-8A11-680738899CC5}"/>
                  </a:ext>
                </a:extLst>
              </p:cNvPr>
              <p:cNvSpPr txBox="1"/>
              <p:nvPr/>
            </p:nvSpPr>
            <p:spPr>
              <a:xfrm>
                <a:off x="1397675" y="3655595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11.7%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C937C85C-A649-4C90-B04D-761303A7E458}"/>
                  </a:ext>
                </a:extLst>
              </p:cNvPr>
              <p:cNvSpPr txBox="1"/>
              <p:nvPr/>
            </p:nvSpPr>
            <p:spPr>
              <a:xfrm>
                <a:off x="1397675" y="3333098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10.1%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1BED0B2-30D5-426E-B7B2-73BE245FE9E7}"/>
                  </a:ext>
                </a:extLst>
              </p:cNvPr>
              <p:cNvSpPr txBox="1"/>
              <p:nvPr/>
            </p:nvSpPr>
            <p:spPr>
              <a:xfrm>
                <a:off x="1397675" y="2976568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14.0%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1A052C3-1FF3-4200-9CB2-3DBD658E3C30}"/>
                  </a:ext>
                </a:extLst>
              </p:cNvPr>
              <p:cNvSpPr txBox="1"/>
              <p:nvPr/>
            </p:nvSpPr>
            <p:spPr>
              <a:xfrm>
                <a:off x="1397675" y="2553467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14.6%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E8BD4C7-3E06-426A-8D80-3C389800DD8F}"/>
                  </a:ext>
                </a:extLst>
              </p:cNvPr>
              <p:cNvSpPr txBox="1"/>
              <p:nvPr/>
            </p:nvSpPr>
            <p:spPr>
              <a:xfrm>
                <a:off x="1397675" y="2161433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11.9%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B705F5-1994-4C6D-932A-6FC6B1EB7F0B}"/>
                  </a:ext>
                </a:extLst>
              </p:cNvPr>
              <p:cNvSpPr txBox="1"/>
              <p:nvPr/>
            </p:nvSpPr>
            <p:spPr>
              <a:xfrm>
                <a:off x="1426546" y="1898105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5.9%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728882F-F2F4-4905-84D7-E3FAF76A6638}"/>
                  </a:ext>
                </a:extLst>
              </p:cNvPr>
              <p:cNvSpPr txBox="1"/>
              <p:nvPr/>
            </p:nvSpPr>
            <p:spPr>
              <a:xfrm>
                <a:off x="1426546" y="1702828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7.3%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217C2629-7DE2-4787-A538-33263E86365D}"/>
                  </a:ext>
                </a:extLst>
              </p:cNvPr>
              <p:cNvSpPr txBox="1"/>
              <p:nvPr/>
            </p:nvSpPr>
            <p:spPr>
              <a:xfrm>
                <a:off x="1426546" y="1477963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7.9%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0A7150B-46DA-40DD-B204-036724F6AA21}"/>
                  </a:ext>
                </a:extLst>
              </p:cNvPr>
              <p:cNvSpPr txBox="1"/>
              <p:nvPr/>
            </p:nvSpPr>
            <p:spPr>
              <a:xfrm>
                <a:off x="1426546" y="1316713"/>
                <a:ext cx="4305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3.0%</a:t>
                </a:r>
              </a:p>
            </p:txBody>
          </p:sp>
        </p:grpSp>
        <p:grpSp>
          <p:nvGrpSpPr>
            <p:cNvPr id="172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2438387" y="1377673"/>
              <a:ext cx="482917" cy="2958464"/>
              <a:chOff x="2438387" y="1377673"/>
              <a:chExt cx="482917" cy="2958464"/>
            </a:xfrm>
            <a:solidFill>
              <a:srgbClr val="000000"/>
            </a:solidFill>
          </p:grpSpPr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C6CE35E3-939F-4000-BCEB-94228244D407}"/>
                  </a:ext>
                </a:extLst>
              </p:cNvPr>
              <p:cNvSpPr/>
              <p:nvPr/>
            </p:nvSpPr>
            <p:spPr>
              <a:xfrm>
                <a:off x="2438387" y="2797850"/>
                <a:ext cx="482917" cy="1538287"/>
              </a:xfrm>
              <a:custGeom>
                <a:avLst/>
                <a:gdLst>
                  <a:gd name="connsiteX0" fmla="*/ 0 w 482917"/>
                  <a:gd name="connsiteY0" fmla="*/ 0 h 1538287"/>
                  <a:gd name="connsiteX1" fmla="*/ 482918 w 482917"/>
                  <a:gd name="connsiteY1" fmla="*/ 0 h 1538287"/>
                  <a:gd name="connsiteX2" fmla="*/ 482918 w 482917"/>
                  <a:gd name="connsiteY2" fmla="*/ 1538288 h 1538287"/>
                  <a:gd name="connsiteX3" fmla="*/ 0 w 482917"/>
                  <a:gd name="connsiteY3" fmla="*/ 1538288 h 153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1538287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1538288"/>
                    </a:lnTo>
                    <a:lnTo>
                      <a:pt x="0" y="1538288"/>
                    </a:lnTo>
                    <a:close/>
                  </a:path>
                </a:pathLst>
              </a:custGeom>
              <a:solidFill>
                <a:srgbClr val="F15B5D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396441DE-A782-41D1-8BF6-273F4CFFD139}"/>
                  </a:ext>
                </a:extLst>
              </p:cNvPr>
              <p:cNvSpPr/>
              <p:nvPr/>
            </p:nvSpPr>
            <p:spPr>
              <a:xfrm>
                <a:off x="2438387" y="1377673"/>
                <a:ext cx="482917" cy="1420177"/>
              </a:xfrm>
              <a:custGeom>
                <a:avLst/>
                <a:gdLst>
                  <a:gd name="connsiteX0" fmla="*/ 0 w 482917"/>
                  <a:gd name="connsiteY0" fmla="*/ 0 h 1420177"/>
                  <a:gd name="connsiteX1" fmla="*/ 482918 w 482917"/>
                  <a:gd name="connsiteY1" fmla="*/ 0 h 1420177"/>
                  <a:gd name="connsiteX2" fmla="*/ 482918 w 482917"/>
                  <a:gd name="connsiteY2" fmla="*/ 1420178 h 1420177"/>
                  <a:gd name="connsiteX3" fmla="*/ 0 w 482917"/>
                  <a:gd name="connsiteY3" fmla="*/ 1420178 h 1420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917" h="1420177">
                    <a:moveTo>
                      <a:pt x="0" y="0"/>
                    </a:moveTo>
                    <a:lnTo>
                      <a:pt x="482918" y="0"/>
                    </a:lnTo>
                    <a:lnTo>
                      <a:pt x="482918" y="1420178"/>
                    </a:lnTo>
                    <a:lnTo>
                      <a:pt x="0" y="1420178"/>
                    </a:lnTo>
                    <a:close/>
                  </a:path>
                </a:pathLst>
              </a:custGeom>
              <a:solidFill>
                <a:srgbClr val="FFC81B"/>
              </a:solidFill>
              <a:ln w="9525" cap="flat">
                <a:solidFill>
                  <a:srgbClr val="1A1A1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D80CEC5-7413-485E-A263-B4DE5640511F}"/>
                  </a:ext>
                </a:extLst>
              </p:cNvPr>
              <p:cNvSpPr txBox="1"/>
              <p:nvPr/>
            </p:nvSpPr>
            <p:spPr>
              <a:xfrm>
                <a:off x="2499299" y="3409546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봉지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52BDFB02-F5E7-4FE7-8013-D2E4C21720A5}"/>
                  </a:ext>
                </a:extLst>
              </p:cNvPr>
              <p:cNvSpPr txBox="1"/>
              <p:nvPr/>
            </p:nvSpPr>
            <p:spPr>
              <a:xfrm>
                <a:off x="2435900" y="3514054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52.0%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15558316-0F83-42D8-9690-02569CDA0827}"/>
                  </a:ext>
                </a:extLst>
              </p:cNvPr>
              <p:cNvSpPr txBox="1"/>
              <p:nvPr/>
            </p:nvSpPr>
            <p:spPr>
              <a:xfrm>
                <a:off x="2499299" y="1930178"/>
                <a:ext cx="35433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용기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E02A1-92D2-4A5E-920C-CF2400E693A5}"/>
                  </a:ext>
                </a:extLst>
              </p:cNvPr>
              <p:cNvSpPr txBox="1"/>
              <p:nvPr/>
            </p:nvSpPr>
            <p:spPr>
              <a:xfrm>
                <a:off x="2435900" y="2034682"/>
                <a:ext cx="487680" cy="19621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ko-KR" altLang="en-US" sz="750" spc="0" baseline="0">
                    <a:solidFill>
                      <a:srgbClr val="000000"/>
                    </a:solidFill>
                    <a:latin typeface="나눔고딕"/>
                    <a:ea typeface="나눔고딕"/>
                    <a:sym typeface="나눔고딕"/>
                    <a:rtl val="0"/>
                  </a:rPr>
                  <a:t>48.0%</a:t>
                </a:r>
              </a:p>
            </p:txBody>
          </p:sp>
        </p:grp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B0489B21-A11B-4288-9C6C-C6BE04724E7E}"/>
                </a:ext>
              </a:extLst>
            </p:cNvPr>
            <p:cNvSpPr/>
            <p:nvPr/>
          </p:nvSpPr>
          <p:spPr>
            <a:xfrm>
              <a:off x="209537" y="4340900"/>
              <a:ext cx="2857500" cy="4762"/>
            </a:xfrm>
            <a:custGeom>
              <a:avLst/>
              <a:gdLst>
                <a:gd name="connsiteX0" fmla="*/ 0 w 2857500"/>
                <a:gd name="connsiteY0" fmla="*/ 0 h 4762"/>
                <a:gd name="connsiteX1" fmla="*/ 2857500 w 2857500"/>
                <a:gd name="connsiteY1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00" h="4762">
                  <a:moveTo>
                    <a:pt x="0" y="0"/>
                  </a:moveTo>
                  <a:lnTo>
                    <a:pt x="2857500" y="4763"/>
                  </a:lnTo>
                </a:path>
              </a:pathLst>
            </a:custGeom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0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814374" y="3588425"/>
              <a:ext cx="581025" cy="9525"/>
              <a:chOff x="814374" y="3588425"/>
              <a:chExt cx="581025" cy="9525"/>
            </a:xfrm>
          </p:grpSpPr>
          <p:sp>
            <p:nvSpPr>
              <p:cNvPr id="181" name="자유형: 도형 180">
                <a:extLst>
                  <a:ext uri="{FF2B5EF4-FFF2-40B4-BE49-F238E27FC236}">
                    <a16:creationId xmlns:a16="http://schemas.microsoft.com/office/drawing/2014/main" id="{AA62ED4C-B59F-4BFD-B9FF-0EA0C387FAD8}"/>
                  </a:ext>
                </a:extLst>
              </p:cNvPr>
              <p:cNvSpPr/>
              <p:nvPr/>
            </p:nvSpPr>
            <p:spPr>
              <a:xfrm>
                <a:off x="814374" y="358842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2" name="자유형: 도형 181">
                <a:extLst>
                  <a:ext uri="{FF2B5EF4-FFF2-40B4-BE49-F238E27FC236}">
                    <a16:creationId xmlns:a16="http://schemas.microsoft.com/office/drawing/2014/main" id="{EC189902-4EA8-4292-A4BE-6AB36D894EA6}"/>
                  </a:ext>
                </a:extLst>
              </p:cNvPr>
              <p:cNvSpPr/>
              <p:nvPr/>
            </p:nvSpPr>
            <p:spPr>
              <a:xfrm>
                <a:off x="901052" y="3588425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3" name="자유형: 도형 182">
                <a:extLst>
                  <a:ext uri="{FF2B5EF4-FFF2-40B4-BE49-F238E27FC236}">
                    <a16:creationId xmlns:a16="http://schemas.microsoft.com/office/drawing/2014/main" id="{65902AC1-277A-4278-8142-E477829B16AC}"/>
                  </a:ext>
                </a:extLst>
              </p:cNvPr>
              <p:cNvSpPr/>
              <p:nvPr/>
            </p:nvSpPr>
            <p:spPr>
              <a:xfrm>
                <a:off x="1366824" y="358842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4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814374" y="2874050"/>
              <a:ext cx="581025" cy="9525"/>
              <a:chOff x="814374" y="2874050"/>
              <a:chExt cx="581025" cy="9525"/>
            </a:xfrm>
          </p:grpSpPr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378AA9F8-BBC1-447B-84EE-1B52D9533727}"/>
                  </a:ext>
                </a:extLst>
              </p:cNvPr>
              <p:cNvSpPr/>
              <p:nvPr/>
            </p:nvSpPr>
            <p:spPr>
              <a:xfrm>
                <a:off x="814374" y="2874050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6" name="자유형: 도형 185">
                <a:extLst>
                  <a:ext uri="{FF2B5EF4-FFF2-40B4-BE49-F238E27FC236}">
                    <a16:creationId xmlns:a16="http://schemas.microsoft.com/office/drawing/2014/main" id="{A994336A-E658-44B5-B702-075CF1597CA1}"/>
                  </a:ext>
                </a:extLst>
              </p:cNvPr>
              <p:cNvSpPr/>
              <p:nvPr/>
            </p:nvSpPr>
            <p:spPr>
              <a:xfrm>
                <a:off x="901052" y="2874050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7" name="자유형: 도형 186">
                <a:extLst>
                  <a:ext uri="{FF2B5EF4-FFF2-40B4-BE49-F238E27FC236}">
                    <a16:creationId xmlns:a16="http://schemas.microsoft.com/office/drawing/2014/main" id="{3531CAB2-0CF5-407A-A918-0D4E373432B9}"/>
                  </a:ext>
                </a:extLst>
              </p:cNvPr>
              <p:cNvSpPr/>
              <p:nvPr/>
            </p:nvSpPr>
            <p:spPr>
              <a:xfrm>
                <a:off x="1366824" y="2874050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8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814374" y="2093000"/>
              <a:ext cx="581025" cy="9525"/>
              <a:chOff x="814374" y="2093000"/>
              <a:chExt cx="581025" cy="9525"/>
            </a:xfrm>
          </p:grpSpPr>
          <p:sp>
            <p:nvSpPr>
              <p:cNvPr id="189" name="자유형: 도형 188">
                <a:extLst>
                  <a:ext uri="{FF2B5EF4-FFF2-40B4-BE49-F238E27FC236}">
                    <a16:creationId xmlns:a16="http://schemas.microsoft.com/office/drawing/2014/main" id="{E23F61DC-26BE-4B36-A690-0C5AF47BB86E}"/>
                  </a:ext>
                </a:extLst>
              </p:cNvPr>
              <p:cNvSpPr/>
              <p:nvPr/>
            </p:nvSpPr>
            <p:spPr>
              <a:xfrm>
                <a:off x="814374" y="2093000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0" name="자유형: 도형 189">
                <a:extLst>
                  <a:ext uri="{FF2B5EF4-FFF2-40B4-BE49-F238E27FC236}">
                    <a16:creationId xmlns:a16="http://schemas.microsoft.com/office/drawing/2014/main" id="{AB66E6F2-C0BA-47D5-B6AA-D9B7FA91F71F}"/>
                  </a:ext>
                </a:extLst>
              </p:cNvPr>
              <p:cNvSpPr/>
              <p:nvPr/>
            </p:nvSpPr>
            <p:spPr>
              <a:xfrm>
                <a:off x="901052" y="2093000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1" name="자유형: 도형 190">
                <a:extLst>
                  <a:ext uri="{FF2B5EF4-FFF2-40B4-BE49-F238E27FC236}">
                    <a16:creationId xmlns:a16="http://schemas.microsoft.com/office/drawing/2014/main" id="{B61E7690-6D9E-4E3F-88D8-981B2AEB76D8}"/>
                  </a:ext>
                </a:extLst>
              </p:cNvPr>
              <p:cNvSpPr/>
              <p:nvPr/>
            </p:nvSpPr>
            <p:spPr>
              <a:xfrm>
                <a:off x="1366824" y="2093000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2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814374" y="1702475"/>
              <a:ext cx="581025" cy="9525"/>
              <a:chOff x="814374" y="1702475"/>
              <a:chExt cx="581025" cy="9525"/>
            </a:xfrm>
          </p:grpSpPr>
          <p:sp>
            <p:nvSpPr>
              <p:cNvPr id="193" name="자유형: 도형 192">
                <a:extLst>
                  <a:ext uri="{FF2B5EF4-FFF2-40B4-BE49-F238E27FC236}">
                    <a16:creationId xmlns:a16="http://schemas.microsoft.com/office/drawing/2014/main" id="{5DE2055A-EF79-49C0-B5EF-25419EF712B4}"/>
                  </a:ext>
                </a:extLst>
              </p:cNvPr>
              <p:cNvSpPr/>
              <p:nvPr/>
            </p:nvSpPr>
            <p:spPr>
              <a:xfrm>
                <a:off x="814374" y="170247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4" name="자유형: 도형 193">
                <a:extLst>
                  <a:ext uri="{FF2B5EF4-FFF2-40B4-BE49-F238E27FC236}">
                    <a16:creationId xmlns:a16="http://schemas.microsoft.com/office/drawing/2014/main" id="{30D505B9-C54A-4BF9-828D-7CBFCDB14D99}"/>
                  </a:ext>
                </a:extLst>
              </p:cNvPr>
              <p:cNvSpPr/>
              <p:nvPr/>
            </p:nvSpPr>
            <p:spPr>
              <a:xfrm>
                <a:off x="901052" y="1702475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5" name="자유형: 도형 194">
                <a:extLst>
                  <a:ext uri="{FF2B5EF4-FFF2-40B4-BE49-F238E27FC236}">
                    <a16:creationId xmlns:a16="http://schemas.microsoft.com/office/drawing/2014/main" id="{8C8104DC-BC93-4932-8DDA-2006BE89ACA3}"/>
                  </a:ext>
                </a:extLst>
              </p:cNvPr>
              <p:cNvSpPr/>
              <p:nvPr/>
            </p:nvSpPr>
            <p:spPr>
              <a:xfrm>
                <a:off x="1366824" y="170247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6" name="그래픽 22">
              <a:extLst>
                <a:ext uri="{FF2B5EF4-FFF2-40B4-BE49-F238E27FC236}">
                  <a16:creationId xmlns:a16="http://schemas.microsoft.com/office/drawing/2014/main" id="{406FB305-1E7C-4438-8615-1C9A4AFFEDC1}"/>
                </a:ext>
              </a:extLst>
            </p:cNvPr>
            <p:cNvGrpSpPr/>
            <p:nvPr/>
          </p:nvGrpSpPr>
          <p:grpSpPr>
            <a:xfrm>
              <a:off x="814374" y="1378625"/>
              <a:ext cx="581025" cy="9525"/>
              <a:chOff x="814374" y="1378625"/>
              <a:chExt cx="581025" cy="9525"/>
            </a:xfrm>
          </p:grpSpPr>
          <p:sp>
            <p:nvSpPr>
              <p:cNvPr id="197" name="자유형: 도형 196">
                <a:extLst>
                  <a:ext uri="{FF2B5EF4-FFF2-40B4-BE49-F238E27FC236}">
                    <a16:creationId xmlns:a16="http://schemas.microsoft.com/office/drawing/2014/main" id="{04E523B1-3BDD-4EA6-A9F7-9542AC5EBCB6}"/>
                  </a:ext>
                </a:extLst>
              </p:cNvPr>
              <p:cNvSpPr/>
              <p:nvPr/>
            </p:nvSpPr>
            <p:spPr>
              <a:xfrm>
                <a:off x="814374" y="137862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8" name="자유형: 도형 197">
                <a:extLst>
                  <a:ext uri="{FF2B5EF4-FFF2-40B4-BE49-F238E27FC236}">
                    <a16:creationId xmlns:a16="http://schemas.microsoft.com/office/drawing/2014/main" id="{10927052-4B60-4765-B976-074F9A735DA4}"/>
                  </a:ext>
                </a:extLst>
              </p:cNvPr>
              <p:cNvSpPr/>
              <p:nvPr/>
            </p:nvSpPr>
            <p:spPr>
              <a:xfrm>
                <a:off x="901052" y="1378625"/>
                <a:ext cx="436245" cy="9525"/>
              </a:xfrm>
              <a:custGeom>
                <a:avLst/>
                <a:gdLst>
                  <a:gd name="connsiteX0" fmla="*/ 0 w 436245"/>
                  <a:gd name="connsiteY0" fmla="*/ 0 h 9525"/>
                  <a:gd name="connsiteX1" fmla="*/ 436245 w 4362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245" h="9525">
                    <a:moveTo>
                      <a:pt x="0" y="0"/>
                    </a:moveTo>
                    <a:lnTo>
                      <a:pt x="43624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custDash>
                  <a:ds d="458333" sp="458333"/>
                </a:custDash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4C3B2A6E-4557-4504-B822-68D2DCCA112A}"/>
                  </a:ext>
                </a:extLst>
              </p:cNvPr>
              <p:cNvSpPr/>
              <p:nvPr/>
            </p:nvSpPr>
            <p:spPr>
              <a:xfrm>
                <a:off x="1366824" y="1378625"/>
                <a:ext cx="28575" cy="9525"/>
              </a:xfrm>
              <a:custGeom>
                <a:avLst/>
                <a:gdLst>
                  <a:gd name="connsiteX0" fmla="*/ 0 w 28575"/>
                  <a:gd name="connsiteY0" fmla="*/ 0 h 9525"/>
                  <a:gd name="connsiteX1" fmla="*/ 28575 w 28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952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6BC9A5-3354-48A3-B500-D58B91DA9BC3}"/>
              </a:ext>
            </a:extLst>
          </p:cNvPr>
          <p:cNvSpPr/>
          <p:nvPr/>
        </p:nvSpPr>
        <p:spPr>
          <a:xfrm>
            <a:off x="4583656" y="1893536"/>
            <a:ext cx="477430" cy="323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ABC8DC-774A-481E-BE3D-51867F3B81AC}"/>
              </a:ext>
            </a:extLst>
          </p:cNvPr>
          <p:cNvSpPr/>
          <p:nvPr/>
        </p:nvSpPr>
        <p:spPr>
          <a:xfrm>
            <a:off x="7792630" y="1893536"/>
            <a:ext cx="477430" cy="793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504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C06A61-C244-4B1C-8048-184BE3C7DDA7}"/>
              </a:ext>
            </a:extLst>
          </p:cNvPr>
          <p:cNvSpPr/>
          <p:nvPr/>
        </p:nvSpPr>
        <p:spPr>
          <a:xfrm>
            <a:off x="4770494" y="863029"/>
            <a:ext cx="7221494" cy="2586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스토아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제품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미취급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품목으로 전체 제품 중 약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15%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수준의 제품 취급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봉지 제품과 용기 제품의 비율은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1:1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비율을 유지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용기 제품을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취급 제품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25%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다양한 서브브랜드를 출시하는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제품의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매우 저조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판촉 제품은 모두 봉지 라면 묶음 제품이며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35.7%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할인 진행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높은 제품들을 중심으로 판촉 진행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다양성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유행성을 고려하는 것보다 기존 고객들의 충성도가 높은 제품 및 제조사를 중심으로 취급하는 특성을 확인할 수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D9CC0C-750A-4C4C-B2A9-017FC049E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95306"/>
              </p:ext>
            </p:extLst>
          </p:nvPr>
        </p:nvGraphicFramePr>
        <p:xfrm>
          <a:off x="200012" y="1180360"/>
          <a:ext cx="4209643" cy="269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2204">
                  <a:extLst>
                    <a:ext uri="{9D8B030D-6E8A-4147-A177-3AD203B41FA5}">
                      <a16:colId xmlns:a16="http://schemas.microsoft.com/office/drawing/2014/main" val="1013454765"/>
                    </a:ext>
                  </a:extLst>
                </a:gridCol>
                <a:gridCol w="865813">
                  <a:extLst>
                    <a:ext uri="{9D8B030D-6E8A-4147-A177-3AD203B41FA5}">
                      <a16:colId xmlns:a16="http://schemas.microsoft.com/office/drawing/2014/main" val="1474103420"/>
                    </a:ext>
                  </a:extLst>
                </a:gridCol>
                <a:gridCol w="865813">
                  <a:extLst>
                    <a:ext uri="{9D8B030D-6E8A-4147-A177-3AD203B41FA5}">
                      <a16:colId xmlns:a16="http://schemas.microsoft.com/office/drawing/2014/main" val="734506322"/>
                    </a:ext>
                  </a:extLst>
                </a:gridCol>
                <a:gridCol w="865813">
                  <a:extLst>
                    <a:ext uri="{9D8B030D-6E8A-4147-A177-3AD203B41FA5}">
                      <a16:colId xmlns:a16="http://schemas.microsoft.com/office/drawing/2014/main" val="3146289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제품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기존가격</a:t>
                      </a:r>
                      <a:r>
                        <a:rPr lang="en-US" altLang="ko-KR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원</a:t>
                      </a:r>
                      <a:r>
                        <a:rPr lang="en-US" altLang="ko-KR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)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할인가격</a:t>
                      </a:r>
                      <a:r>
                        <a:rPr lang="en-US" altLang="ko-KR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원</a:t>
                      </a:r>
                      <a:r>
                        <a:rPr lang="en-US" altLang="ko-KR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)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할인율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61926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93476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짬뽕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23341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57457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 </a:t>
                      </a:r>
                      <a:r>
                        <a:rPr lang="ko-KR" altLang="en-US" sz="1000" b="0" i="0" u="none" strike="noStrike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해물맛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98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0145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59604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379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98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25728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6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62873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B0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529887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575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2143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AFB0657-2E73-421D-87E0-AD30AEFF0F76}"/>
              </a:ext>
            </a:extLst>
          </p:cNvPr>
          <p:cNvSpPr/>
          <p:nvPr/>
        </p:nvSpPr>
        <p:spPr>
          <a:xfrm>
            <a:off x="854756" y="863029"/>
            <a:ext cx="2900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 판촉 제품 목록 및 할인 가격 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6DE3C9-D384-45D8-A865-EA943D4E4AFC}"/>
              </a:ext>
            </a:extLst>
          </p:cNvPr>
          <p:cNvSpPr/>
          <p:nvPr/>
        </p:nvSpPr>
        <p:spPr>
          <a:xfrm>
            <a:off x="1373568" y="3882714"/>
            <a:ext cx="3036088" cy="24622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just"/>
            <a:r>
              <a:rPr lang="ko-KR" altLang="en-US" sz="1000" dirty="0"/>
              <a:t>판촉 제품의 경우 모두 봉지 제품이며</a:t>
            </a:r>
            <a:r>
              <a:rPr lang="en-US" altLang="ko-KR" sz="1000" dirty="0"/>
              <a:t>, </a:t>
            </a:r>
            <a:r>
              <a:rPr lang="ko-KR" altLang="en-US" sz="1000" dirty="0"/>
              <a:t>묶음으로 판매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948FE-D52B-4F83-85C9-4BF66A669DE4}"/>
              </a:ext>
            </a:extLst>
          </p:cNvPr>
          <p:cNvSpPr txBox="1"/>
          <p:nvPr/>
        </p:nvSpPr>
        <p:spPr>
          <a:xfrm>
            <a:off x="200012" y="197240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개인대형 채널 판매현황 조사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1A9A28-975D-4252-97D4-AF64427BEE14}"/>
              </a:ext>
            </a:extLst>
          </p:cNvPr>
          <p:cNvSpPr/>
          <p:nvPr/>
        </p:nvSpPr>
        <p:spPr>
          <a:xfrm>
            <a:off x="200012" y="4138489"/>
            <a:ext cx="7382225" cy="174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전체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용기 제품 중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마트는 단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마트는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용기 제품을 취급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전국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용기 제품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제품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개가 제품 나의 서브브랜드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용기 제품 판매액 점유율과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높은 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나의 서브브랜드들의 용기 제품에 대한 개인대형 채널의 </a:t>
            </a:r>
            <a:r>
              <a:rPr lang="ko-KR" altLang="en-US" sz="1400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취급률을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높일 필요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있는 것으로 판단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추가적으로 편의점과 비교하여 가격적인 부분에 초점을 맞추는 개인대형 채널 고객들을 만족시키기 위해 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조정이 필요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 것으로 판단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A5E6E45-0DFA-4C1E-BA32-89E5CBF4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6764" y="3649103"/>
            <a:ext cx="4545224" cy="3091340"/>
          </a:xfrm>
          <a:prstGeom prst="rect">
            <a:avLst/>
          </a:prstGeom>
        </p:spPr>
      </p:pic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D9144A11-E42B-4BFE-89A7-155F459C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353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B73E6-1A05-42A8-8DBB-1F358BEEB20F}"/>
              </a:ext>
            </a:extLst>
          </p:cNvPr>
          <p:cNvSpPr/>
          <p:nvPr/>
        </p:nvSpPr>
        <p:spPr>
          <a:xfrm>
            <a:off x="8381241" y="3449122"/>
            <a:ext cx="3252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전국 채널 </a:t>
            </a:r>
            <a:r>
              <a:rPr lang="ko-KR" altLang="en-US" sz="1400"/>
              <a:t>대상 </a:t>
            </a:r>
            <a:r>
              <a:rPr lang="en-US" altLang="ko-KR" sz="1400"/>
              <a:t>C</a:t>
            </a:r>
            <a:r>
              <a:rPr lang="ko-KR" altLang="en-US" sz="1400"/>
              <a:t>사 </a:t>
            </a:r>
            <a:r>
              <a:rPr lang="ko-KR" altLang="en-US" sz="1400" dirty="0"/>
              <a:t>용기 제품 </a:t>
            </a:r>
            <a:r>
              <a:rPr lang="ko-KR" altLang="en-US" sz="1400" dirty="0" err="1"/>
              <a:t>취급률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5301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9242E3-CF40-4091-B740-B826E8AA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746DE-50AB-4F14-953A-4AF247DA4F2F}"/>
              </a:ext>
            </a:extLst>
          </p:cNvPr>
          <p:cNvSpPr txBox="1"/>
          <p:nvPr/>
        </p:nvSpPr>
        <p:spPr>
          <a:xfrm>
            <a:off x="1047994" y="3136613"/>
            <a:ext cx="10096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할인점 채널 내 브랜드별 판매액 및 판매량 점유율 분석</a:t>
            </a:r>
          </a:p>
        </p:txBody>
      </p:sp>
    </p:spTree>
    <p:extLst>
      <p:ext uri="{BB962C8B-B14F-4D97-AF65-F5344CB8AC3E}">
        <p14:creationId xmlns:p14="http://schemas.microsoft.com/office/powerpoint/2010/main" val="88462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89AD2-5AC3-42A7-877B-2C44D449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92B5A-4BB8-48D2-8910-A6DF785E33CA}"/>
              </a:ext>
            </a:extLst>
          </p:cNvPr>
          <p:cNvSpPr txBox="1"/>
          <p:nvPr/>
        </p:nvSpPr>
        <p:spPr>
          <a:xfrm>
            <a:off x="3472526" y="3136613"/>
            <a:ext cx="5246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최근 </a:t>
            </a:r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개년 라면 시장 분석</a:t>
            </a:r>
          </a:p>
        </p:txBody>
      </p:sp>
    </p:spTree>
    <p:extLst>
      <p:ext uri="{BB962C8B-B14F-4D97-AF65-F5344CB8AC3E}">
        <p14:creationId xmlns:p14="http://schemas.microsoft.com/office/powerpoint/2010/main" val="2440243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42752C-9599-4661-B972-FA02BCB7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64A5016-B3D5-4089-BB26-445CB7FE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892350"/>
              </p:ext>
            </p:extLst>
          </p:nvPr>
        </p:nvGraphicFramePr>
        <p:xfrm>
          <a:off x="9176367" y="658905"/>
          <a:ext cx="2957815" cy="25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2923">
                  <a:extLst>
                    <a:ext uri="{9D8B030D-6E8A-4147-A177-3AD203B41FA5}">
                      <a16:colId xmlns:a16="http://schemas.microsoft.com/office/drawing/2014/main" val="481343852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1167233583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3183877855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2112193241"/>
                    </a:ext>
                  </a:extLst>
                </a:gridCol>
              </a:tblGrid>
              <a:tr h="18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제품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판매액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43202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7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363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03073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게티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8542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구리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43433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탕면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01993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8206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장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92874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나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65263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가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8856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8074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7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7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8845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라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45795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543F6C-D2EA-4F37-9D21-86E3715B7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28617"/>
              </p:ext>
            </p:extLst>
          </p:nvPr>
        </p:nvGraphicFramePr>
        <p:xfrm>
          <a:off x="9176367" y="3294106"/>
          <a:ext cx="2957816" cy="25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2924">
                  <a:extLst>
                    <a:ext uri="{9D8B030D-6E8A-4147-A177-3AD203B41FA5}">
                      <a16:colId xmlns:a16="http://schemas.microsoft.com/office/drawing/2014/main" val="481343852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1167233583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3183877855"/>
                    </a:ext>
                  </a:extLst>
                </a:gridCol>
                <a:gridCol w="524964">
                  <a:extLst>
                    <a:ext uri="{9D8B030D-6E8A-4147-A177-3AD203B41FA5}">
                      <a16:colId xmlns:a16="http://schemas.microsoft.com/office/drawing/2014/main" val="2112193241"/>
                    </a:ext>
                  </a:extLst>
                </a:gridCol>
              </a:tblGrid>
              <a:tr h="18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제품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판매량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43202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7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22.5%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19.9%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363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14.8%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16.8%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16.9%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03073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게티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8542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구리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43433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탕면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01993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8206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장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92874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나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65263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가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8856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8074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7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7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3225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라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382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05A2063-CA60-45D9-A244-07186176B48D}"/>
              </a:ext>
            </a:extLst>
          </p:cNvPr>
          <p:cNvSpPr txBox="1"/>
          <p:nvPr/>
        </p:nvSpPr>
        <p:spPr>
          <a:xfrm>
            <a:off x="200012" y="197240"/>
            <a:ext cx="693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브랜드별 할인점 채널 내 판매액 및 판매량 점유율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980DD0-A971-4AAE-95F9-9E995C9ED587}"/>
              </a:ext>
            </a:extLst>
          </p:cNvPr>
          <p:cNvSpPr/>
          <p:nvPr/>
        </p:nvSpPr>
        <p:spPr>
          <a:xfrm>
            <a:off x="186447" y="5514980"/>
            <a:ext cx="8727750" cy="118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최근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개년내 판매액 점유율 상위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제품은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판매량 점유율 상위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중에는 위 두 제품에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라가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추가되나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년도에는 하락세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라의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단위당 판매가격은 봉지와 용기 제품 모두 평균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650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원의 가격을 형성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(266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제품 중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낮은 판매가격은 판매량에 비해 판매액 점유율이 낮은 원인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F572779-C950-4ED9-8F09-8397805A9572}"/>
              </a:ext>
            </a:extLst>
          </p:cNvPr>
          <p:cNvGrpSpPr/>
          <p:nvPr/>
        </p:nvGrpSpPr>
        <p:grpSpPr>
          <a:xfrm>
            <a:off x="200012" y="909000"/>
            <a:ext cx="8714185" cy="4609105"/>
            <a:chOff x="200012" y="909000"/>
            <a:chExt cx="8714185" cy="4609105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B2D88739-8410-4AEC-9C91-462CDACC4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012" y="909000"/>
              <a:ext cx="8714185" cy="460910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09DF8F4-9B52-45CB-874C-A62D84A2CEE0}"/>
                </a:ext>
              </a:extLst>
            </p:cNvPr>
            <p:cNvSpPr/>
            <p:nvPr/>
          </p:nvSpPr>
          <p:spPr>
            <a:xfrm>
              <a:off x="1714500" y="2051050"/>
              <a:ext cx="152400" cy="266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375AEA-26FA-48A4-8363-7B84F55057E2}"/>
                </a:ext>
              </a:extLst>
            </p:cNvPr>
            <p:cNvSpPr/>
            <p:nvPr/>
          </p:nvSpPr>
          <p:spPr>
            <a:xfrm>
              <a:off x="2043345" y="2051050"/>
              <a:ext cx="152400" cy="311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9B31ADC-A765-4029-8447-95A7968BF34F}"/>
                </a:ext>
              </a:extLst>
            </p:cNvPr>
            <p:cNvSpPr/>
            <p:nvPr/>
          </p:nvSpPr>
          <p:spPr>
            <a:xfrm>
              <a:off x="1879600" y="3494185"/>
              <a:ext cx="152400" cy="266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3F72F5-3D34-4C6D-BDFF-66738E0562CA}"/>
                </a:ext>
              </a:extLst>
            </p:cNvPr>
            <p:cNvSpPr/>
            <p:nvPr/>
          </p:nvSpPr>
          <p:spPr>
            <a:xfrm>
              <a:off x="1392470" y="3494185"/>
              <a:ext cx="152400" cy="311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4923F-C316-4354-B4BA-E3B80D082371}"/>
                </a:ext>
              </a:extLst>
            </p:cNvPr>
            <p:cNvSpPr/>
            <p:nvPr/>
          </p:nvSpPr>
          <p:spPr>
            <a:xfrm>
              <a:off x="1882775" y="5036889"/>
              <a:ext cx="152400" cy="266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997ADB1-E421-4909-BAC8-8118C6711757}"/>
                </a:ext>
              </a:extLst>
            </p:cNvPr>
            <p:cNvSpPr/>
            <p:nvPr/>
          </p:nvSpPr>
          <p:spPr>
            <a:xfrm>
              <a:off x="1714500" y="5040064"/>
              <a:ext cx="152400" cy="311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73FFC05-4642-43A2-A4A3-2B0804206411}"/>
                </a:ext>
              </a:extLst>
            </p:cNvPr>
            <p:cNvSpPr/>
            <p:nvPr/>
          </p:nvSpPr>
          <p:spPr>
            <a:xfrm>
              <a:off x="5969481" y="2051050"/>
              <a:ext cx="152400" cy="266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94AEB0-7788-4329-8852-71F410C2F23D}"/>
                </a:ext>
              </a:extLst>
            </p:cNvPr>
            <p:cNvSpPr/>
            <p:nvPr/>
          </p:nvSpPr>
          <p:spPr>
            <a:xfrm>
              <a:off x="7111126" y="2054225"/>
              <a:ext cx="152400" cy="311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E656486-ECE6-4158-A5C1-C39FC7624B60}"/>
                </a:ext>
              </a:extLst>
            </p:cNvPr>
            <p:cNvSpPr/>
            <p:nvPr/>
          </p:nvSpPr>
          <p:spPr>
            <a:xfrm>
              <a:off x="8252771" y="2051050"/>
              <a:ext cx="152400" cy="266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B3D1FE0-F0DC-4249-82B1-788837306ACA}"/>
                </a:ext>
              </a:extLst>
            </p:cNvPr>
            <p:cNvSpPr/>
            <p:nvPr/>
          </p:nvSpPr>
          <p:spPr>
            <a:xfrm>
              <a:off x="5979006" y="3484660"/>
              <a:ext cx="152400" cy="266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5DE2643-1DFF-4AEF-B0DB-04A9D0B9C3E4}"/>
                </a:ext>
              </a:extLst>
            </p:cNvPr>
            <p:cNvSpPr/>
            <p:nvPr/>
          </p:nvSpPr>
          <p:spPr>
            <a:xfrm>
              <a:off x="6299684" y="3484660"/>
              <a:ext cx="152400" cy="311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8A73BD-27AB-4F01-8741-D2CD7466E3B9}"/>
                </a:ext>
              </a:extLst>
            </p:cNvPr>
            <p:cNvSpPr/>
            <p:nvPr/>
          </p:nvSpPr>
          <p:spPr>
            <a:xfrm>
              <a:off x="8415642" y="3484660"/>
              <a:ext cx="152400" cy="266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B6A85E-7956-4D8B-8411-C226D1FC9406}"/>
                </a:ext>
              </a:extLst>
            </p:cNvPr>
            <p:cNvSpPr/>
            <p:nvPr/>
          </p:nvSpPr>
          <p:spPr>
            <a:xfrm>
              <a:off x="5979003" y="5036889"/>
              <a:ext cx="152400" cy="266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F53048-63E7-41EB-9D5B-6B4EF6EDB63E}"/>
                </a:ext>
              </a:extLst>
            </p:cNvPr>
            <p:cNvSpPr/>
            <p:nvPr/>
          </p:nvSpPr>
          <p:spPr>
            <a:xfrm>
              <a:off x="6629881" y="5036889"/>
              <a:ext cx="152400" cy="311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177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CBF1D2-524C-4266-851B-F229866B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73C20-C58B-4254-8576-E481B7CE0414}"/>
              </a:ext>
            </a:extLst>
          </p:cNvPr>
          <p:cNvSpPr txBox="1"/>
          <p:nvPr/>
        </p:nvSpPr>
        <p:spPr>
          <a:xfrm>
            <a:off x="200012" y="197240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C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제품 가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D11CE9-BDC3-401C-8A70-2557E4DDDC69}"/>
              </a:ext>
            </a:extLst>
          </p:cNvPr>
          <p:cNvGrpSpPr/>
          <p:nvPr/>
        </p:nvGrpSpPr>
        <p:grpSpPr>
          <a:xfrm>
            <a:off x="295275" y="1191355"/>
            <a:ext cx="7048800" cy="4475291"/>
            <a:chOff x="295275" y="1208267"/>
            <a:chExt cx="7048800" cy="44752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3EB521-4176-4606-8DB1-3E53D1E15865}"/>
                </a:ext>
              </a:extLst>
            </p:cNvPr>
            <p:cNvSpPr/>
            <p:nvPr/>
          </p:nvSpPr>
          <p:spPr>
            <a:xfrm>
              <a:off x="3147605" y="1208267"/>
              <a:ext cx="1344140" cy="27699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라면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7639E59-85FB-48C1-9B45-F84C19355C64}"/>
                </a:ext>
              </a:extLst>
            </p:cNvPr>
            <p:cNvSpPr/>
            <p:nvPr/>
          </p:nvSpPr>
          <p:spPr>
            <a:xfrm>
              <a:off x="3147605" y="3472875"/>
              <a:ext cx="1344140" cy="27699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가</a:t>
              </a:r>
              <a:endParaRPr lang="ko-KR" altLang="en-US" sz="1200" dirty="0"/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79C14CE8-CA4E-424B-9808-DBF5F96FA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5275" y="1453917"/>
              <a:ext cx="7048800" cy="1975083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2569773C-E81F-47D6-90F7-319145FF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275" y="3708475"/>
              <a:ext cx="7048800" cy="197508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4AC696B-331B-4143-ABAC-DB89F229A055}"/>
                </a:ext>
              </a:extLst>
            </p:cNvPr>
            <p:cNvSpPr/>
            <p:nvPr/>
          </p:nvSpPr>
          <p:spPr>
            <a:xfrm>
              <a:off x="5181600" y="2705099"/>
              <a:ext cx="2133900" cy="4667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4A59015-362C-4C33-818F-1C280D9DB04C}"/>
                </a:ext>
              </a:extLst>
            </p:cNvPr>
            <p:cNvSpPr/>
            <p:nvPr/>
          </p:nvSpPr>
          <p:spPr>
            <a:xfrm>
              <a:off x="4219575" y="4261903"/>
              <a:ext cx="1562100" cy="407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2B73AAF-6204-4568-A236-0F22E366B134}"/>
                </a:ext>
              </a:extLst>
            </p:cNvPr>
            <p:cNvSpPr/>
            <p:nvPr/>
          </p:nvSpPr>
          <p:spPr>
            <a:xfrm>
              <a:off x="447675" y="4280952"/>
              <a:ext cx="771525" cy="3083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0F1788-6D27-48C3-BE9A-F8736904277C}"/>
              </a:ext>
            </a:extLst>
          </p:cNvPr>
          <p:cNvSpPr/>
          <p:nvPr/>
        </p:nvSpPr>
        <p:spPr>
          <a:xfrm>
            <a:off x="7407680" y="1920041"/>
            <a:ext cx="4822719" cy="4826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가는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각 제조사의 가장 전통적인 라면 제품군·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18~25%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정도 수준을 유지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상반기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출시로 매출 상승 및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판매액 점유율 상승에 성공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반면 제품 가의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클래식 라면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콰트로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치즈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경우 큰 성과를 달성하지 못함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라면의 박스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 묶음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구매 비율이 높은데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en-US" altLang="ko-KR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라면에 대한 고객의 충성도가 더 높은</a:t>
            </a:r>
            <a:r>
              <a:rPr lang="en-US" altLang="ko-KR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분석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다이어트 옵션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붙은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블랙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노브랜드의 점유율을 좀 더 높은 가격대의 브랜드로 분산시켜 판매액을 높이는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프리미엄화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성공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제품 가의 경우 색다른 맛을 가지는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콰트로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치즈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출시하며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홍보에 인기 캐릭터를 이용하였으나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단순 기호식품정도의 관심을 얻은 수준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할인점 내의 점유율 상승을 위해 식사 대용으로 자주 사용되는 제품군으로써 건강 옵션 혹은 가격 옵션을 이용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소비자들의 부담 없는 선택을 촉구하는 전략이 필요한 것으로 판단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2C182B6-0A56-42E4-8494-616E5BE4D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21225"/>
              </p:ext>
            </p:extLst>
          </p:nvPr>
        </p:nvGraphicFramePr>
        <p:xfrm>
          <a:off x="7522230" y="199895"/>
          <a:ext cx="4483323" cy="672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7859">
                  <a:extLst>
                    <a:ext uri="{9D8B030D-6E8A-4147-A177-3AD203B41FA5}">
                      <a16:colId xmlns:a16="http://schemas.microsoft.com/office/drawing/2014/main" val="481343852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167233583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3183877855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2112193241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670921706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990394762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2992989239"/>
                    </a:ext>
                  </a:extLst>
                </a:gridCol>
              </a:tblGrid>
              <a:tr h="1680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제품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판매액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판매량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432024"/>
                  </a:ext>
                </a:extLst>
              </a:tr>
              <a:tr h="1680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7003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라면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22.5%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19.9%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36378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 제품 가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88562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406D3D6-EBEF-4E66-95C8-9CE55FEDD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334652"/>
              </p:ext>
            </p:extLst>
          </p:nvPr>
        </p:nvGraphicFramePr>
        <p:xfrm>
          <a:off x="7522230" y="928027"/>
          <a:ext cx="4483324" cy="1008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831">
                  <a:extLst>
                    <a:ext uri="{9D8B030D-6E8A-4147-A177-3AD203B41FA5}">
                      <a16:colId xmlns:a16="http://schemas.microsoft.com/office/drawing/2014/main" val="3493334862"/>
                    </a:ext>
                  </a:extLst>
                </a:gridCol>
                <a:gridCol w="1120831">
                  <a:extLst>
                    <a:ext uri="{9D8B030D-6E8A-4147-A177-3AD203B41FA5}">
                      <a16:colId xmlns:a16="http://schemas.microsoft.com/office/drawing/2014/main" val="1742511569"/>
                    </a:ext>
                  </a:extLst>
                </a:gridCol>
                <a:gridCol w="1120831">
                  <a:extLst>
                    <a:ext uri="{9D8B030D-6E8A-4147-A177-3AD203B41FA5}">
                      <a16:colId xmlns:a16="http://schemas.microsoft.com/office/drawing/2014/main" val="1277751458"/>
                    </a:ext>
                  </a:extLst>
                </a:gridCol>
                <a:gridCol w="1120831">
                  <a:extLst>
                    <a:ext uri="{9D8B030D-6E8A-4147-A177-3AD203B41FA5}">
                      <a16:colId xmlns:a16="http://schemas.microsoft.com/office/drawing/2014/main" val="1782053808"/>
                    </a:ext>
                  </a:extLst>
                </a:gridCol>
              </a:tblGrid>
              <a:tr h="168062">
                <a:tc grid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개년 묶음 </a:t>
                      </a:r>
                      <a:r>
                        <a:rPr lang="ko-KR" altLang="en-US" sz="700" b="0" i="0" u="none" strike="noStrike" kern="12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개수별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판매량 점유율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30830"/>
                  </a:ext>
                </a:extLst>
              </a:tr>
              <a:tr h="168062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</a:t>
                      </a:r>
                      <a:r>
                        <a:rPr lang="ko-KR" altLang="en-US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라면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제품 가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853172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33.7%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70.2%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014584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28.3%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16.7%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57980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700" b="0" i="0" u="none" strike="noStrike" kern="12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19.1%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7.9%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21515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7.3%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4.7%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890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563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9E6CBE-24E7-47FE-B122-6DD38347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E7BA9-15A7-4010-B3EF-B130488D017D}"/>
              </a:ext>
            </a:extLst>
          </p:cNvPr>
          <p:cNvSpPr txBox="1"/>
          <p:nvPr/>
        </p:nvSpPr>
        <p:spPr>
          <a:xfrm>
            <a:off x="200012" y="197240"/>
            <a:ext cx="6947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게티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A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왕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B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짜장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C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제품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515DB88-86B6-4F7F-ADBF-A7C6F3257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801" y="749109"/>
            <a:ext cx="6799064" cy="61088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C27D53-613F-4463-AF66-9BE2CBF597B2}"/>
              </a:ext>
            </a:extLst>
          </p:cNvPr>
          <p:cNvSpPr/>
          <p:nvPr/>
        </p:nvSpPr>
        <p:spPr>
          <a:xfrm rot="16200000">
            <a:off x="-105084" y="2774248"/>
            <a:ext cx="923330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ko-KR" sz="1200" dirty="0"/>
              <a:t>*</a:t>
            </a:r>
            <a:r>
              <a:rPr lang="ko-KR" altLang="en-US" sz="1200" dirty="0"/>
              <a:t>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3CC3A9-BEEC-418E-946B-ED11B0128758}"/>
              </a:ext>
            </a:extLst>
          </p:cNvPr>
          <p:cNvSpPr/>
          <p:nvPr/>
        </p:nvSpPr>
        <p:spPr>
          <a:xfrm rot="16200000">
            <a:off x="-105084" y="1300769"/>
            <a:ext cx="923330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ko-KR" sz="1200" dirty="0"/>
              <a:t>**</a:t>
            </a:r>
            <a:r>
              <a:rPr lang="ko-KR" altLang="en-US" sz="1200" dirty="0" err="1"/>
              <a:t>게티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8016E-4448-4904-89EF-4622F659986B}"/>
              </a:ext>
            </a:extLst>
          </p:cNvPr>
          <p:cNvSpPr/>
          <p:nvPr/>
        </p:nvSpPr>
        <p:spPr>
          <a:xfrm rot="16200000">
            <a:off x="-113829" y="4256472"/>
            <a:ext cx="940820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ko-KR" sz="1200" dirty="0"/>
              <a:t>J</a:t>
            </a:r>
            <a:r>
              <a:rPr lang="ko-KR" altLang="en-US" sz="1200" dirty="0"/>
              <a:t>짜장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9F70FF-D40B-4C87-BF9B-AF11098BBB52}"/>
              </a:ext>
            </a:extLst>
          </p:cNvPr>
          <p:cNvSpPr/>
          <p:nvPr/>
        </p:nvSpPr>
        <p:spPr>
          <a:xfrm rot="16200000">
            <a:off x="-113829" y="5747441"/>
            <a:ext cx="940820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ko-KR" altLang="en-US" sz="1200" dirty="0"/>
              <a:t>제품 라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89B5BFC-35F8-4632-8F49-F378D2F8C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210012"/>
              </p:ext>
            </p:extLst>
          </p:nvPr>
        </p:nvGraphicFramePr>
        <p:xfrm>
          <a:off x="7522230" y="767020"/>
          <a:ext cx="4483323" cy="1008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7859">
                  <a:extLst>
                    <a:ext uri="{9D8B030D-6E8A-4147-A177-3AD203B41FA5}">
                      <a16:colId xmlns:a16="http://schemas.microsoft.com/office/drawing/2014/main" val="481343852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167233583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3183877855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2112193241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670921706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1990394762"/>
                    </a:ext>
                  </a:extLst>
                </a:gridCol>
                <a:gridCol w="519244">
                  <a:extLst>
                    <a:ext uri="{9D8B030D-6E8A-4147-A177-3AD203B41FA5}">
                      <a16:colId xmlns:a16="http://schemas.microsoft.com/office/drawing/2014/main" val="2992989239"/>
                    </a:ext>
                  </a:extLst>
                </a:gridCol>
              </a:tblGrid>
              <a:tr h="1680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제품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판매액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판매량 점유율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432024"/>
                  </a:ext>
                </a:extLst>
              </a:tr>
              <a:tr h="1680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FY17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FY18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FY19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7003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A</a:t>
                      </a:r>
                      <a:r>
                        <a:rPr lang="ko-KR" altLang="en-US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사 </a:t>
                      </a:r>
                      <a:r>
                        <a:rPr lang="ko-KR" altLang="en-US" sz="8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짜파게티</a:t>
                      </a:r>
                      <a:endParaRPr lang="ko-KR" altLang="en-US" sz="8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9.9%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36378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A</a:t>
                      </a:r>
                      <a:r>
                        <a:rPr lang="ko-KR" altLang="en-US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사 </a:t>
                      </a:r>
                      <a:r>
                        <a:rPr lang="ko-KR" altLang="en-US" sz="8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짜왕</a:t>
                      </a:r>
                      <a:endParaRPr lang="ko-KR" altLang="en-US" sz="8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5195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B</a:t>
                      </a:r>
                      <a:r>
                        <a:rPr lang="ko-KR" altLang="en-US" sz="8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사 </a:t>
                      </a:r>
                      <a:r>
                        <a:rPr lang="ko-KR" altLang="en-US" sz="8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진짜장</a:t>
                      </a:r>
                      <a:endParaRPr lang="ko-KR" altLang="en-US" sz="8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42121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C</a:t>
                      </a:r>
                      <a:r>
                        <a:rPr lang="ko-KR" altLang="en-US" sz="8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사 제품 라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8856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1F2D9-DC95-4F9F-9234-E66274F75CFB}"/>
              </a:ext>
            </a:extLst>
          </p:cNvPr>
          <p:cNvSpPr/>
          <p:nvPr/>
        </p:nvSpPr>
        <p:spPr>
          <a:xfrm>
            <a:off x="7407680" y="2912747"/>
            <a:ext cx="4822719" cy="398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할인점 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짜장라면은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봉지라면의 점유율이 높음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 박스 단위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구매율이 앞선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가에 비해 매우 낮음 → 고객 충성도가 낮은 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게티와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제품 라는 전통적인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볶음짜장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짜왕과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진짜장은 프리미엄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짜장라면으로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구분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제품 라는 출시부터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고급짜장으로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창조된 제품이나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가격대는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게티와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비슷하거나 약간 더 저렴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사는 제품 라가 아닌 프리미엄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짜장라면을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출시한 바 있으나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2017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단종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왕 또한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비슷하게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출시 이후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점유율이 높아진 것을 확인  →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다이어트 옵션 성공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제품 라의 경우 용기 제품의 점유율이 매우 낮은데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특이한 조리 방법을 가지고 있는 제품 라 봉지라면에 대한 충성도가 높은 소비자의 만족을 끌어내지 못한 것으로 평가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09C4D-87D9-4EDB-B63A-DA99C6E88667}"/>
              </a:ext>
            </a:extLst>
          </p:cNvPr>
          <p:cNvSpPr/>
          <p:nvPr/>
        </p:nvSpPr>
        <p:spPr>
          <a:xfrm>
            <a:off x="7007703" y="3374412"/>
            <a:ext cx="288162" cy="307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C16BCC7-CEBA-4719-81B0-095E7FF15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428436"/>
              </p:ext>
            </p:extLst>
          </p:nvPr>
        </p:nvGraphicFramePr>
        <p:xfrm>
          <a:off x="7522230" y="1842874"/>
          <a:ext cx="4483328" cy="1008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0416">
                  <a:extLst>
                    <a:ext uri="{9D8B030D-6E8A-4147-A177-3AD203B41FA5}">
                      <a16:colId xmlns:a16="http://schemas.microsoft.com/office/drawing/2014/main" val="3493334862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2812017026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1742511569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1903521644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1277751458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3085485228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1782053808"/>
                    </a:ext>
                  </a:extLst>
                </a:gridCol>
                <a:gridCol w="560416">
                  <a:extLst>
                    <a:ext uri="{9D8B030D-6E8A-4147-A177-3AD203B41FA5}">
                      <a16:colId xmlns:a16="http://schemas.microsoft.com/office/drawing/2014/main" val="917681779"/>
                    </a:ext>
                  </a:extLst>
                </a:gridCol>
              </a:tblGrid>
              <a:tr h="168062">
                <a:tc gridSpan="8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개년 묶음 </a:t>
                      </a:r>
                      <a:r>
                        <a:rPr lang="ko-KR" altLang="en-US" sz="700" b="0" i="0" u="none" strike="noStrike" kern="12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개수별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판매량 점유율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30830"/>
                  </a:ext>
                </a:extLst>
              </a:tr>
              <a:tr h="168062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**</a:t>
                      </a:r>
                      <a:r>
                        <a:rPr lang="ko-KR" altLang="en-US" sz="700" b="1" i="0" u="none" strike="noStrike" kern="12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게티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*</a:t>
                      </a:r>
                      <a:r>
                        <a:rPr lang="ko-KR" altLang="en-US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왕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J</a:t>
                      </a:r>
                      <a:r>
                        <a:rPr lang="ko-KR" altLang="en-US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짜장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제품 라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53172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74.9%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92.8%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89.0%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66.2%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014584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15.0%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8.6%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28.1%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57980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8.0%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2.3%</a:t>
                      </a:r>
                      <a:endParaRPr lang="ko-KR" altLang="en-US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5.7%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21515"/>
                  </a:ext>
                </a:extLst>
              </a:tr>
              <a:tr h="1680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0.8%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32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0.1% 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미만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0.1% 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미만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0.1% </a:t>
                      </a:r>
                      <a:r>
                        <a:rPr lang="ko-KR" altLang="en-US" sz="700" b="0" i="0" u="none" strike="noStrike" kern="12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미만</a:t>
                      </a:r>
                      <a:endParaRPr lang="en-US" altLang="ko-KR" sz="700" b="0" i="0" u="none" strike="noStrike" kern="12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89016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30220-3FEF-4596-BB1F-AB7C3D29CCCF}"/>
              </a:ext>
            </a:extLst>
          </p:cNvPr>
          <p:cNvSpPr/>
          <p:nvPr/>
        </p:nvSpPr>
        <p:spPr>
          <a:xfrm>
            <a:off x="6367464" y="5543045"/>
            <a:ext cx="876300" cy="167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4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E98DA5-E2C9-44DE-84E1-75FF5CB9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259A2-ACF2-4FC6-9F00-132F6FE22AA9}"/>
              </a:ext>
            </a:extLst>
          </p:cNvPr>
          <p:cNvSpPr txBox="1"/>
          <p:nvPr/>
        </p:nvSpPr>
        <p:spPr>
          <a:xfrm>
            <a:off x="2457841" y="3136613"/>
            <a:ext cx="7276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320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C</a:t>
            </a:r>
            <a:r>
              <a:rPr lang="ko-KR" altLang="en-US" sz="320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주요 제품 평가 및 판매 전략 정리</a:t>
            </a:r>
          </a:p>
        </p:txBody>
      </p:sp>
    </p:spTree>
    <p:extLst>
      <p:ext uri="{BB962C8B-B14F-4D97-AF65-F5344CB8AC3E}">
        <p14:creationId xmlns:p14="http://schemas.microsoft.com/office/powerpoint/2010/main" val="4201217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CD5BF5-8455-448F-98EC-97CDC011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13400-4BA9-4245-A5F3-B0F247E59952}"/>
              </a:ext>
            </a:extLst>
          </p:cNvPr>
          <p:cNvSpPr txBox="1"/>
          <p:nvPr/>
        </p:nvSpPr>
        <p:spPr>
          <a:xfrm>
            <a:off x="200012" y="197240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1AEE3A-6894-408B-8F1D-526BCE71E4CB}"/>
              </a:ext>
            </a:extLst>
          </p:cNvPr>
          <p:cNvSpPr/>
          <p:nvPr/>
        </p:nvSpPr>
        <p:spPr>
          <a:xfrm>
            <a:off x="200011" y="658905"/>
            <a:ext cx="8774055" cy="174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까르보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제품 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출시 이후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매출 지분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위를 유지하고 있는 주력 제품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 오리지널 제품 나와 서브브랜드 전체의 판매액 비중은 약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50:50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비율 유지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채널별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판매액 비중은 편의점이 압도적으로 높으며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계속하는 상승하는 추세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개인대형 채널에서 제품 나의 서브브랜드의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그리 높지 않으며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이는 개인대형 채널에서의 제품 나 판매액 및 판매 점유율 하락의 원인으로 판단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라이트 제품 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출시 이후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제품 나 판매액 중 약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4.3%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비중을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0D5D319-825A-40B1-9423-BDDB530B1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206785"/>
              </p:ext>
            </p:extLst>
          </p:nvPr>
        </p:nvGraphicFramePr>
        <p:xfrm>
          <a:off x="8974066" y="703836"/>
          <a:ext cx="3140982" cy="165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0690467"/>
                    </a:ext>
                  </a:extLst>
                </a:gridCol>
                <a:gridCol w="614994">
                  <a:extLst>
                    <a:ext uri="{9D8B030D-6E8A-4147-A177-3AD203B41FA5}">
                      <a16:colId xmlns:a16="http://schemas.microsoft.com/office/drawing/2014/main" val="972759231"/>
                    </a:ext>
                  </a:extLst>
                </a:gridCol>
                <a:gridCol w="614994">
                  <a:extLst>
                    <a:ext uri="{9D8B030D-6E8A-4147-A177-3AD203B41FA5}">
                      <a16:colId xmlns:a16="http://schemas.microsoft.com/office/drawing/2014/main" val="4069246284"/>
                    </a:ext>
                  </a:extLst>
                </a:gridCol>
                <a:gridCol w="614994">
                  <a:extLst>
                    <a:ext uri="{9D8B030D-6E8A-4147-A177-3AD203B41FA5}">
                      <a16:colId xmlns:a16="http://schemas.microsoft.com/office/drawing/2014/main" val="1926271653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제품명</a:t>
                      </a:r>
                      <a:endParaRPr lang="en-US" altLang="ko-KR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분기 </a:t>
                      </a:r>
                      <a:endParaRPr lang="en-US" altLang="ko-KR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 나 판매액 점유율</a:t>
                      </a:r>
                    </a:p>
                  </a:txBody>
                  <a:tcPr marL="10461" marR="10461" marT="10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705694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OCT19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NOV19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DEC19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985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오리지널 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55.3%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51.2%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4806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까르보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32.7%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32.6%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008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치즈 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85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라이트 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11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쫄볶이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4057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25016-FA41-416B-A402-D2E09EAE0FAB}"/>
              </a:ext>
            </a:extLst>
          </p:cNvPr>
          <p:cNvSpPr/>
          <p:nvPr/>
        </p:nvSpPr>
        <p:spPr>
          <a:xfrm>
            <a:off x="200012" y="2556068"/>
            <a:ext cx="7114436" cy="174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다양한 종류의 서브브랜드를 통해 소비자에게 접근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특별한 맛을 원하는 고객들이 편의점을 통해 일회적으로 소비하는 성향을 잘 이용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편의점 가맹점수의 상승 추세로 인해 고객들의 편의점에 대한 접근성 강화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편의점 중심의 매출 전략은 성공적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용기 제품의 매출액이 높음에도 불구하고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개인대형 채널에서의 낮은 용기 제품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⇒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개인대형 채널에서의 용기 제품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취급률을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높여 개인대형 채널에서의 판매액 상승 전략 필요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78006E-B1EB-464E-A31F-3D5B2E38F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50509"/>
              </p:ext>
            </p:extLst>
          </p:nvPr>
        </p:nvGraphicFramePr>
        <p:xfrm>
          <a:off x="7314448" y="2536566"/>
          <a:ext cx="4800600" cy="1590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400526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772164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027915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485699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95867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8324004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61937449"/>
                    </a:ext>
                  </a:extLst>
                </a:gridCol>
              </a:tblGrid>
              <a:tr h="228600"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업체명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주요 편의점 가맹점 및 직영점 현황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73962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2018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2017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317328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전체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가맹점수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직영점수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전체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가맹점수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직영점수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6124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GS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13,107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12,973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12,429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12,293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563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CU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13,169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13,040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12,503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12,372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131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7407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세븐일레븐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9,265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9,133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9,019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8,878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141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0986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이마트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3,707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3,572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2,652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2,521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131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66920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825EC-5932-4ABD-A1DC-6837768F1155}"/>
              </a:ext>
            </a:extLst>
          </p:cNvPr>
          <p:cNvSpPr/>
          <p:nvPr/>
        </p:nvSpPr>
        <p:spPr>
          <a:xfrm>
            <a:off x="9341853" y="4127241"/>
            <a:ext cx="2773195" cy="24622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just"/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공정거래위원회 가맹사업거래 정보공개서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2781A9-40D1-4A94-A3E9-712E8ED539DA}"/>
              </a:ext>
            </a:extLst>
          </p:cNvPr>
          <p:cNvGrpSpPr/>
          <p:nvPr/>
        </p:nvGrpSpPr>
        <p:grpSpPr>
          <a:xfrm>
            <a:off x="1897287" y="4373462"/>
            <a:ext cx="8397425" cy="2104269"/>
            <a:chOff x="3717623" y="4373462"/>
            <a:chExt cx="8397425" cy="210426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FBA00F-732C-40ED-B5A6-472ACB9CC6ED}"/>
                </a:ext>
              </a:extLst>
            </p:cNvPr>
            <p:cNvSpPr/>
            <p:nvPr/>
          </p:nvSpPr>
          <p:spPr>
            <a:xfrm>
              <a:off x="6481972" y="4373462"/>
              <a:ext cx="3123274" cy="27699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용기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봉지별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월별 제품 나 판매액 비율</a:t>
              </a:r>
              <a:endParaRPr lang="ko-KR" altLang="en-US" sz="1200" dirty="0"/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F7052A24-3FFD-4DF0-9FE5-213A8A889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17623" y="4529080"/>
              <a:ext cx="8397425" cy="1948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1165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FA123E-8796-4CDE-9A89-9AF7F11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40B1F9-A1C8-4C29-A32A-803632504242}"/>
              </a:ext>
            </a:extLst>
          </p:cNvPr>
          <p:cNvSpPr txBox="1"/>
          <p:nvPr/>
        </p:nvSpPr>
        <p:spPr>
          <a:xfrm>
            <a:off x="200012" y="197240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51AF65-5956-42A0-BC60-72BF5DC6743D}"/>
              </a:ext>
            </a:extLst>
          </p:cNvPr>
          <p:cNvSpPr/>
          <p:nvPr/>
        </p:nvSpPr>
        <p:spPr>
          <a:xfrm>
            <a:off x="200011" y="658905"/>
            <a:ext cx="8482743" cy="202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매출 지분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위를 유지하고 있는 제품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봉지라면의 판매액 비중이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90%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 차지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식사 대용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이미지가 강한 전통적인 라면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개인 대형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할인점 채널에서의 판매액 비중이 높음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콰트로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치즈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낮은 실적으로 인해 단종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식사 대용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제품으로써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전략으로 내세운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블랙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건면에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비해 실패한 성적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⇒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기술력을 이용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가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건면을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통한 건강한 식사 대용 제품임을 호소하는 전략 필요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52836-773E-4758-9B00-3840CD2DE763}"/>
              </a:ext>
            </a:extLst>
          </p:cNvPr>
          <p:cNvSpPr txBox="1"/>
          <p:nvPr/>
        </p:nvSpPr>
        <p:spPr>
          <a:xfrm>
            <a:off x="200012" y="2809526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C67E52-A141-4986-B8F9-A506A3B306C6}"/>
              </a:ext>
            </a:extLst>
          </p:cNvPr>
          <p:cNvSpPr/>
          <p:nvPr/>
        </p:nvSpPr>
        <p:spPr>
          <a:xfrm>
            <a:off x="200010" y="3271191"/>
            <a:ext cx="11805543" cy="174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제품 나를 제외한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주요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볶음면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짜파게티와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가격대를 맞춘 전통적인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볶음짜장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판매액 비중이 </a:t>
            </a:r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0.2% </a:t>
            </a:r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미만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또한 </a:t>
            </a:r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매우 낮음</a:t>
            </a:r>
            <a:endParaRPr lang="en-US" altLang="ko-KR" sz="1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간편한 조리방법을 가진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짜파게티와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초동안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볶는 조리방법으로 인해 아는 사람만 아는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매니아 전용 제품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최근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짜왕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등의 프리미엄 전략을 반영하여 </a:t>
            </a:r>
            <a:r>
              <a:rPr lang="ko-KR" altLang="en-US" sz="1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특별한 조리방법을 통한 고급스러운 맛을 제공하는 프리미엄 전략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필요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⇒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특별한 조리방법과 그로 인한 고급스러운 맛 홍보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고객들의 인식을 점령하기 위해 편의점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취급률을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올리는 전략 필요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0D820C-FDE8-4481-A980-D73637D7DDA5}"/>
              </a:ext>
            </a:extLst>
          </p:cNvPr>
          <p:cNvGrpSpPr/>
          <p:nvPr/>
        </p:nvGrpSpPr>
        <p:grpSpPr>
          <a:xfrm>
            <a:off x="2384657" y="4995555"/>
            <a:ext cx="7422687" cy="1862856"/>
            <a:chOff x="200010" y="4995144"/>
            <a:chExt cx="7422687" cy="1862856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CA3A1367-E47A-462F-AFEC-E4FDC7026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010" y="5141736"/>
              <a:ext cx="7422687" cy="171626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566FA5-4CCF-4BFD-8EA4-EB95757506ED}"/>
                </a:ext>
              </a:extLst>
            </p:cNvPr>
            <p:cNvSpPr/>
            <p:nvPr/>
          </p:nvSpPr>
          <p:spPr>
            <a:xfrm>
              <a:off x="2613109" y="4995144"/>
              <a:ext cx="2596488" cy="27699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채널 및 월별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라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판매액 비율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9165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5093ACAC-0987-4338-A234-4BEB79B6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4075" y="3546347"/>
            <a:ext cx="7943850" cy="27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49E08-766E-4C63-B867-E7A3B6002065}"/>
              </a:ext>
            </a:extLst>
          </p:cNvPr>
          <p:cNvSpPr txBox="1"/>
          <p:nvPr/>
        </p:nvSpPr>
        <p:spPr>
          <a:xfrm>
            <a:off x="200012" y="19724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연간 시장 규모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8B1D8-3E36-4622-9569-21B6EC5ED174}"/>
              </a:ext>
            </a:extLst>
          </p:cNvPr>
          <p:cNvSpPr/>
          <p:nvPr/>
        </p:nvSpPr>
        <p:spPr>
          <a:xfrm>
            <a:off x="421415" y="818073"/>
            <a:ext cx="8693402" cy="118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국내 라면시장의 판매액은 약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2,500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규모를 형성하였으며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전년 대비 약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3.11%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lang="en-US" altLang="ko-KR" sz="1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판매량은 약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 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규모를 형성하였으며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전년 대비 약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1.39%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lang="en-US" altLang="ko-KR" sz="1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전년 대비 판매액의 감소량에 비해 연간 판매량의 감소량이 적은 것을 확인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판매 가격과 판매량의 감소가 판매액 감소의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원인으로 사료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A2AF9A9-BF2D-4065-9015-8E6006FB3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339979"/>
              </p:ext>
            </p:extLst>
          </p:nvPr>
        </p:nvGraphicFramePr>
        <p:xfrm>
          <a:off x="2301663" y="2165084"/>
          <a:ext cx="7588675" cy="775680"/>
        </p:xfrm>
        <a:graphic>
          <a:graphicData uri="http://schemas.openxmlformats.org/drawingml/2006/table">
            <a:tbl>
              <a:tblPr/>
              <a:tblGrid>
                <a:gridCol w="2160000">
                  <a:extLst>
                    <a:ext uri="{9D8B030D-6E8A-4147-A177-3AD203B41FA5}">
                      <a16:colId xmlns:a16="http://schemas.microsoft.com/office/drawing/2014/main" val="3967769183"/>
                    </a:ext>
                  </a:extLst>
                </a:gridCol>
                <a:gridCol w="1085735">
                  <a:extLst>
                    <a:ext uri="{9D8B030D-6E8A-4147-A177-3AD203B41FA5}">
                      <a16:colId xmlns:a16="http://schemas.microsoft.com/office/drawing/2014/main" val="1223500926"/>
                    </a:ext>
                  </a:extLst>
                </a:gridCol>
                <a:gridCol w="1085735">
                  <a:extLst>
                    <a:ext uri="{9D8B030D-6E8A-4147-A177-3AD203B41FA5}">
                      <a16:colId xmlns:a16="http://schemas.microsoft.com/office/drawing/2014/main" val="360700119"/>
                    </a:ext>
                  </a:extLst>
                </a:gridCol>
                <a:gridCol w="1085735">
                  <a:extLst>
                    <a:ext uri="{9D8B030D-6E8A-4147-A177-3AD203B41FA5}">
                      <a16:colId xmlns:a16="http://schemas.microsoft.com/office/drawing/2014/main" val="3897026558"/>
                    </a:ext>
                  </a:extLst>
                </a:gridCol>
                <a:gridCol w="1085735">
                  <a:extLst>
                    <a:ext uri="{9D8B030D-6E8A-4147-A177-3AD203B41FA5}">
                      <a16:colId xmlns:a16="http://schemas.microsoft.com/office/drawing/2014/main" val="3711152851"/>
                    </a:ext>
                  </a:extLst>
                </a:gridCol>
                <a:gridCol w="1085735">
                  <a:extLst>
                    <a:ext uri="{9D8B030D-6E8A-4147-A177-3AD203B41FA5}">
                      <a16:colId xmlns:a16="http://schemas.microsoft.com/office/drawing/2014/main" val="132693425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YoY18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YoY19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2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판매액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(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단위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: 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억 원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12708.36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12924.60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12522.74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1.70%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-3.11%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5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판매량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(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단위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: 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백만 개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1604.69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1625.64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1603.00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1.31%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-1.39%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89477"/>
                  </a:ext>
                </a:extLst>
              </a:tr>
            </a:tbl>
          </a:graphicData>
        </a:graphic>
      </p:graphicFrame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3BA993B3-AB7C-49BE-910E-4869CFEC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D6D8B5-8906-45AA-80C1-CB814E3FDDEA}"/>
              </a:ext>
            </a:extLst>
          </p:cNvPr>
          <p:cNvGrpSpPr/>
          <p:nvPr/>
        </p:nvGrpSpPr>
        <p:grpSpPr>
          <a:xfrm>
            <a:off x="3501957" y="4278325"/>
            <a:ext cx="389108" cy="516688"/>
            <a:chOff x="3501957" y="4224985"/>
            <a:chExt cx="389108" cy="516688"/>
          </a:xfrm>
        </p:grpSpPr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EF363293-65CB-4E32-8C85-B84162C87D08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8DB6E8-75E0-46FA-9E1C-2AFDD32E03D3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1.7%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FA5DE7-7E24-4D53-AEB5-304B36570291}"/>
              </a:ext>
            </a:extLst>
          </p:cNvPr>
          <p:cNvGrpSpPr/>
          <p:nvPr/>
        </p:nvGrpSpPr>
        <p:grpSpPr>
          <a:xfrm rot="10800000">
            <a:off x="4573562" y="4374284"/>
            <a:ext cx="389108" cy="516688"/>
            <a:chOff x="3501957" y="4224985"/>
            <a:chExt cx="389108" cy="516688"/>
          </a:xfrm>
        </p:grpSpPr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6A42CF16-6395-45BD-8040-D6D2BE1AE39E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74D282-229F-41E3-923B-0C2992E8D75B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-3.1%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E291F7-EB93-4E74-8C4E-09DF518146DE}"/>
              </a:ext>
            </a:extLst>
          </p:cNvPr>
          <p:cNvGrpSpPr/>
          <p:nvPr/>
        </p:nvGrpSpPr>
        <p:grpSpPr>
          <a:xfrm>
            <a:off x="7327197" y="4278325"/>
            <a:ext cx="389108" cy="516688"/>
            <a:chOff x="3501957" y="4224985"/>
            <a:chExt cx="389108" cy="516688"/>
          </a:xfrm>
        </p:grpSpPr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6597E7E3-C712-4909-8A74-FC55B2919CCB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BE6A3B-F71E-4F6C-AD39-46361567CDC2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1.3%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99CDA36-6C79-48F5-9AAF-B510DE5E003B}"/>
              </a:ext>
            </a:extLst>
          </p:cNvPr>
          <p:cNvGrpSpPr/>
          <p:nvPr/>
        </p:nvGrpSpPr>
        <p:grpSpPr>
          <a:xfrm rot="10800000">
            <a:off x="8398802" y="4278326"/>
            <a:ext cx="389108" cy="516688"/>
            <a:chOff x="3501957" y="4224985"/>
            <a:chExt cx="389108" cy="516688"/>
          </a:xfrm>
        </p:grpSpPr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B64D3BFF-D618-4ACB-9D9D-0CC83316A127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E2AB12-8032-4E78-AA5E-E6246CE8AE40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-1.4%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52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79C55A15-45F0-4007-BBBF-7708B29DD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4075" y="3546347"/>
            <a:ext cx="7943850" cy="2847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49E08-766E-4C63-B867-E7A3B6002065}"/>
              </a:ext>
            </a:extLst>
          </p:cNvPr>
          <p:cNvSpPr txBox="1"/>
          <p:nvPr/>
        </p:nvSpPr>
        <p:spPr>
          <a:xfrm>
            <a:off x="200012" y="19724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라면 연간 시장 규모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715CF-D2BB-44BA-825C-29EBBD29E396}"/>
              </a:ext>
            </a:extLst>
          </p:cNvPr>
          <p:cNvSpPr/>
          <p:nvPr/>
        </p:nvSpPr>
        <p:spPr>
          <a:xfrm>
            <a:off x="421410" y="814467"/>
            <a:ext cx="8693402" cy="62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단일 상품의 총 판매액은 전년 대비 약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6.89%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판매량은 전년 대비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8.2%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lang="en-US" altLang="ko-KR" sz="1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묶음 상품의 판매 가격이 낮아져 단일 상품에 비해 판매량이 늘어난 것으로 보임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098D85-1DCA-4729-B34B-705017D37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328899"/>
              </p:ext>
            </p:extLst>
          </p:nvPr>
        </p:nvGraphicFramePr>
        <p:xfrm>
          <a:off x="667200" y="1653965"/>
          <a:ext cx="10857600" cy="1307520"/>
        </p:xfrm>
        <a:graphic>
          <a:graphicData uri="http://schemas.openxmlformats.org/drawingml/2006/table">
            <a:tbl>
              <a:tblPr/>
              <a:tblGrid>
                <a:gridCol w="2160000">
                  <a:extLst>
                    <a:ext uri="{9D8B030D-6E8A-4147-A177-3AD203B41FA5}">
                      <a16:colId xmlns:a16="http://schemas.microsoft.com/office/drawing/2014/main" val="3967769183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22350092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60700119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897026558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711152851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32693425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566861583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276520121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61350764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묶음 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/ 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단일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단위당 평균 판매가격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(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원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비중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전년대비 평균 판매가격 변화율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0187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17 vs 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18 vs 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2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Total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5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묶음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67.3%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67.7%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69.9%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-2.4%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259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단일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1,152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1,177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1,173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32.7%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32.3%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30.1%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-0.4%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76748"/>
                  </a:ext>
                </a:extLst>
              </a:tr>
            </a:tbl>
          </a:graphicData>
        </a:graphic>
      </p:graphicFrame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F5B9CE66-BBD0-4F84-9BFF-689397EB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1F41EE-6774-44BA-A6E7-5BD526B294C8}"/>
              </a:ext>
            </a:extLst>
          </p:cNvPr>
          <p:cNvGrpSpPr/>
          <p:nvPr/>
        </p:nvGrpSpPr>
        <p:grpSpPr>
          <a:xfrm>
            <a:off x="3486717" y="4142229"/>
            <a:ext cx="389108" cy="516688"/>
            <a:chOff x="3501957" y="4224985"/>
            <a:chExt cx="389108" cy="516688"/>
          </a:xfrm>
        </p:grpSpPr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5DD23520-4F14-4BF0-AA74-7B12C12C210F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944C6F-0FC1-4FB8-A954-F1F31ABD0749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1.3%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3364B6-34EB-4017-AE3C-11AEE43C9EE2}"/>
              </a:ext>
            </a:extLst>
          </p:cNvPr>
          <p:cNvGrpSpPr/>
          <p:nvPr/>
        </p:nvGrpSpPr>
        <p:grpSpPr>
          <a:xfrm rot="10800000">
            <a:off x="4558322" y="4142229"/>
            <a:ext cx="389108" cy="516688"/>
            <a:chOff x="3501957" y="4224985"/>
            <a:chExt cx="389108" cy="516688"/>
          </a:xfrm>
        </p:grpSpPr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1A8A7BC7-C287-48A7-94C0-9F27168B9591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B0A345-B05B-4B21-A5EE-C3FC30AC761A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-0.5%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305161-900B-45E4-9DD8-87E5B3904DF3}"/>
              </a:ext>
            </a:extLst>
          </p:cNvPr>
          <p:cNvGrpSpPr/>
          <p:nvPr/>
        </p:nvGrpSpPr>
        <p:grpSpPr>
          <a:xfrm>
            <a:off x="3486717" y="5109969"/>
            <a:ext cx="389108" cy="516688"/>
            <a:chOff x="3501957" y="4224985"/>
            <a:chExt cx="389108" cy="516688"/>
          </a:xfrm>
        </p:grpSpPr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5CD6E340-C522-4C57-A667-4AA05F538A69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791EA-26CF-47FF-9A4A-8AC45482E036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2.3%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0603C2-64BD-49DF-8B5E-0AA56C65F94E}"/>
              </a:ext>
            </a:extLst>
          </p:cNvPr>
          <p:cNvGrpSpPr/>
          <p:nvPr/>
        </p:nvGrpSpPr>
        <p:grpSpPr>
          <a:xfrm rot="10800000">
            <a:off x="4558322" y="5109969"/>
            <a:ext cx="389108" cy="516688"/>
            <a:chOff x="3501957" y="4224985"/>
            <a:chExt cx="389108" cy="516688"/>
          </a:xfrm>
        </p:grpSpPr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8ED920E9-8043-4233-8B4E-96F14E3A8D70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AF9B5D-FA93-46B0-BFD3-055CA628C364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-6.9%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2CCF4C6-E0BC-4354-8612-D7BC9D513CD3}"/>
              </a:ext>
            </a:extLst>
          </p:cNvPr>
          <p:cNvGrpSpPr/>
          <p:nvPr/>
        </p:nvGrpSpPr>
        <p:grpSpPr>
          <a:xfrm>
            <a:off x="7327197" y="4142229"/>
            <a:ext cx="389108" cy="516688"/>
            <a:chOff x="3501957" y="4224985"/>
            <a:chExt cx="389108" cy="516688"/>
          </a:xfrm>
        </p:grpSpPr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0AF58D9F-8C2B-4955-A304-1602832843F7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1E2532-6135-4D86-AB48-7BFA8718E5B4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1.8%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4DD303-DFDE-48FE-AFA4-D51DD5C4A039}"/>
              </a:ext>
            </a:extLst>
          </p:cNvPr>
          <p:cNvGrpSpPr/>
          <p:nvPr/>
        </p:nvGrpSpPr>
        <p:grpSpPr>
          <a:xfrm rot="10800000">
            <a:off x="8398802" y="4142229"/>
            <a:ext cx="389108" cy="516688"/>
            <a:chOff x="3501957" y="4224985"/>
            <a:chExt cx="389108" cy="516688"/>
          </a:xfrm>
        </p:grpSpPr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294272FB-D289-4980-A981-6E57FAF9F68D}"/>
                </a:ext>
              </a:extLst>
            </p:cNvPr>
            <p:cNvSpPr/>
            <p:nvPr/>
          </p:nvSpPr>
          <p:spPr>
            <a:xfrm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019DA7-355D-4AA5-A98D-7992AA864743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1.9%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B37FBB-C2A1-4B4C-805C-461284BBAE50}"/>
              </a:ext>
            </a:extLst>
          </p:cNvPr>
          <p:cNvGrpSpPr/>
          <p:nvPr/>
        </p:nvGrpSpPr>
        <p:grpSpPr>
          <a:xfrm>
            <a:off x="7327197" y="5109969"/>
            <a:ext cx="389108" cy="516688"/>
            <a:chOff x="3501957" y="4224985"/>
            <a:chExt cx="389108" cy="516688"/>
          </a:xfrm>
        </p:grpSpPr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id="{25D90A77-6872-4817-ACD4-DC5DC016D8B1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C1EA5-E5CB-49EC-AB72-08C4C9575D41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0.2%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C5B3308-962C-4F36-BABC-F0356DFC7E64}"/>
              </a:ext>
            </a:extLst>
          </p:cNvPr>
          <p:cNvGrpSpPr/>
          <p:nvPr/>
        </p:nvGrpSpPr>
        <p:grpSpPr>
          <a:xfrm rot="10800000">
            <a:off x="8398802" y="5109969"/>
            <a:ext cx="389108" cy="516688"/>
            <a:chOff x="3501957" y="4224985"/>
            <a:chExt cx="389108" cy="516688"/>
          </a:xfrm>
        </p:grpSpPr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F34C97EC-E171-454F-88F6-6DE1D40690CB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F82272-2F68-45CA-A661-AD972013899A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-8.2%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45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7A20C29B-20C5-41B7-8C54-698B58B15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4075" y="3540125"/>
            <a:ext cx="7943850" cy="2838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49E08-766E-4C63-B867-E7A3B6002065}"/>
              </a:ext>
            </a:extLst>
          </p:cNvPr>
          <p:cNvSpPr txBox="1"/>
          <p:nvPr/>
        </p:nvSpPr>
        <p:spPr>
          <a:xfrm>
            <a:off x="200012" y="19724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라면 연간 시장 규모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715CF-D2BB-44BA-825C-29EBBD29E396}"/>
              </a:ext>
            </a:extLst>
          </p:cNvPr>
          <p:cNvSpPr/>
          <p:nvPr/>
        </p:nvSpPr>
        <p:spPr>
          <a:xfrm>
            <a:off x="421410" y="814467"/>
            <a:ext cx="10784854" cy="62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포장 종류별 분석 결과 용기 라면과 봉지 라면이 전체 라면시장의 약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99%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점유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봉지 라면은 전년 대비 약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5.4%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단위당 평균 판매가격 하락이 있었던 반면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용기 라면의 평균 판매가격은 상승세를 이어가고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31472D8-188A-493E-AC83-5DE28BCF9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70922"/>
              </p:ext>
            </p:extLst>
          </p:nvPr>
        </p:nvGraphicFramePr>
        <p:xfrm>
          <a:off x="667200" y="1652400"/>
          <a:ext cx="10857600" cy="1795200"/>
        </p:xfrm>
        <a:graphic>
          <a:graphicData uri="http://schemas.openxmlformats.org/drawingml/2006/table">
            <a:tbl>
              <a:tblPr/>
              <a:tblGrid>
                <a:gridCol w="2160000">
                  <a:extLst>
                    <a:ext uri="{9D8B030D-6E8A-4147-A177-3AD203B41FA5}">
                      <a16:colId xmlns:a16="http://schemas.microsoft.com/office/drawing/2014/main" val="3967769183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22350092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60700119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897026558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711152851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326934256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3737965887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839143012"/>
                    </a:ext>
                  </a:extLst>
                </a:gridCol>
                <a:gridCol w="1087200">
                  <a:extLst>
                    <a:ext uri="{9D8B030D-6E8A-4147-A177-3AD203B41FA5}">
                      <a16:colId xmlns:a16="http://schemas.microsoft.com/office/drawing/2014/main" val="1135021014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포장 종류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단위당 평균 판매가격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(</a:t>
                      </a:r>
                      <a:r>
                        <a:rPr lang="ko-KR" alt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원</a:t>
                      </a:r>
                      <a:r>
                        <a:rPr lang="en-US" altLang="ko-KR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연도별 비중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전년대비 평균 판매가격 변화율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0602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17 vs</a:t>
                      </a:r>
                      <a:r>
                        <a:rPr lang="ko-KR" alt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</a:t>
                      </a:r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18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18 vs 19</a:t>
                      </a:r>
                      <a:endParaRPr lang="en-US" sz="11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2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Total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  <a:endParaRPr lang="en-US" altLang="ko-KR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5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봉지</a:t>
                      </a:r>
                      <a:endParaRPr lang="en-US" altLang="ko-KR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68.3%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67.7%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68.0%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-5.4%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390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용기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1,071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1,106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30.5%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31.3%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31.1%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3.2%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648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스낵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655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0.9%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0.8%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-3.1%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7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기타 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(</a:t>
                      </a:r>
                      <a:r>
                        <a:rPr lang="ko-KR" altLang="en-US" sz="100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스토아</a:t>
                      </a:r>
                      <a:r>
                        <a:rPr lang="ko-KR" altLang="en-US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브랜드</a:t>
                      </a: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)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1,472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1,493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1,428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0.2%</a:t>
                      </a:r>
                      <a:endParaRPr lang="en-US" altLang="ko-KR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0.2%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0.1%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-4.4%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632987"/>
                  </a:ext>
                </a:extLst>
              </a:tr>
            </a:tbl>
          </a:graphicData>
        </a:graphic>
      </p:graphicFrame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5DB1A92-6C97-4AEE-84AF-B14F6CDF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1DF36B-86DA-4482-B151-0F7A10843D2A}"/>
              </a:ext>
            </a:extLst>
          </p:cNvPr>
          <p:cNvGrpSpPr/>
          <p:nvPr/>
        </p:nvGrpSpPr>
        <p:grpSpPr>
          <a:xfrm>
            <a:off x="3486717" y="4142229"/>
            <a:ext cx="389108" cy="516688"/>
            <a:chOff x="3501957" y="4224985"/>
            <a:chExt cx="389108" cy="516688"/>
          </a:xfrm>
        </p:grpSpPr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D074F8EF-5150-4A0A-8710-9927C9A113C5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6AD93C-AC03-42E2-AD14-F6FCF7B23543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4.8%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2D344D-68D2-4B85-9D08-A8F6986A5631}"/>
              </a:ext>
            </a:extLst>
          </p:cNvPr>
          <p:cNvGrpSpPr/>
          <p:nvPr/>
        </p:nvGrpSpPr>
        <p:grpSpPr>
          <a:xfrm rot="10800000">
            <a:off x="4558322" y="4142229"/>
            <a:ext cx="389108" cy="516688"/>
            <a:chOff x="3501957" y="4224985"/>
            <a:chExt cx="389108" cy="516688"/>
          </a:xfrm>
        </p:grpSpPr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009B97-7385-4B94-9317-57238E8332AD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546F9C-31E1-444E-9D0A-2A34E6EBB546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-1.5%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B5100A0-1B47-40F9-BC54-B4EE8EDAABEC}"/>
              </a:ext>
            </a:extLst>
          </p:cNvPr>
          <p:cNvGrpSpPr/>
          <p:nvPr/>
        </p:nvGrpSpPr>
        <p:grpSpPr>
          <a:xfrm>
            <a:off x="3486717" y="5109969"/>
            <a:ext cx="389108" cy="516688"/>
            <a:chOff x="3501957" y="4224985"/>
            <a:chExt cx="389108" cy="516688"/>
          </a:xfrm>
        </p:grpSpPr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0E458CC9-5D38-4114-8A1F-6C2F3D16835A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AED6E7-600E-41C4-8C4E-B02A89F7BADB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0.2%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16B245-7843-4957-89FA-DE35CD73C994}"/>
              </a:ext>
            </a:extLst>
          </p:cNvPr>
          <p:cNvGrpSpPr/>
          <p:nvPr/>
        </p:nvGrpSpPr>
        <p:grpSpPr>
          <a:xfrm rot="10800000">
            <a:off x="4558322" y="5109969"/>
            <a:ext cx="389108" cy="516688"/>
            <a:chOff x="3501957" y="4224985"/>
            <a:chExt cx="389108" cy="516688"/>
          </a:xfrm>
        </p:grpSpPr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EE6F53BF-4B93-4722-AAB9-6186CFB08132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B6FB47-BE22-491C-BCE1-BC3C4E5A4D89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-3.9%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7545735-4D6D-4D6B-B885-3BEEEE2C9F11}"/>
              </a:ext>
            </a:extLst>
          </p:cNvPr>
          <p:cNvGrpSpPr/>
          <p:nvPr/>
        </p:nvGrpSpPr>
        <p:grpSpPr>
          <a:xfrm>
            <a:off x="7327197" y="4142229"/>
            <a:ext cx="389108" cy="516688"/>
            <a:chOff x="3501957" y="4224985"/>
            <a:chExt cx="389108" cy="516688"/>
          </a:xfrm>
        </p:grpSpPr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F9A94C45-CC46-48E5-A184-B974952D49C9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AE3D02-FB0E-4168-B948-6B7E787F3740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3.9%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06E1A52-831E-4DF1-86C9-84327C3261FE}"/>
              </a:ext>
            </a:extLst>
          </p:cNvPr>
          <p:cNvGrpSpPr/>
          <p:nvPr/>
        </p:nvGrpSpPr>
        <p:grpSpPr>
          <a:xfrm rot="10800000">
            <a:off x="8398802" y="4142229"/>
            <a:ext cx="389108" cy="516688"/>
            <a:chOff x="3501957" y="4224985"/>
            <a:chExt cx="389108" cy="516688"/>
          </a:xfrm>
        </p:grpSpPr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id="{A18CDC8C-8FCA-400A-AC8F-2F193872728E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FC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044D8-9257-4A54-A78A-7F101EFC8282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-2.0%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4A4F454-3441-4F94-B7B9-630A72E45720}"/>
              </a:ext>
            </a:extLst>
          </p:cNvPr>
          <p:cNvGrpSpPr/>
          <p:nvPr/>
        </p:nvGrpSpPr>
        <p:grpSpPr>
          <a:xfrm>
            <a:off x="7327197" y="5109969"/>
            <a:ext cx="389108" cy="516688"/>
            <a:chOff x="3501957" y="4224985"/>
            <a:chExt cx="389108" cy="516688"/>
          </a:xfrm>
        </p:grpSpPr>
        <p:sp>
          <p:nvSpPr>
            <p:cNvPr id="36" name="화살표: 아래쪽 35">
              <a:extLst>
                <a:ext uri="{FF2B5EF4-FFF2-40B4-BE49-F238E27FC236}">
                  <a16:creationId xmlns:a16="http://schemas.microsoft.com/office/drawing/2014/main" id="{E45A6710-0DE2-412F-8D32-43B9683EF2E8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E787A3-3AEE-44A6-98A9-193756976646}"/>
                </a:ext>
              </a:extLst>
            </p:cNvPr>
            <p:cNvSpPr txBox="1"/>
            <p:nvPr/>
          </p:nvSpPr>
          <p:spPr>
            <a:xfrm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0.4%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3D04F9-A3A7-4848-B7E4-BE57811124E7}"/>
              </a:ext>
            </a:extLst>
          </p:cNvPr>
          <p:cNvGrpSpPr/>
          <p:nvPr/>
        </p:nvGrpSpPr>
        <p:grpSpPr>
          <a:xfrm rot="10800000">
            <a:off x="8398802" y="5109969"/>
            <a:ext cx="389108" cy="516688"/>
            <a:chOff x="3501957" y="4224985"/>
            <a:chExt cx="389108" cy="516688"/>
          </a:xfrm>
        </p:grpSpPr>
        <p:sp>
          <p:nvSpPr>
            <p:cNvPr id="39" name="화살표: 아래쪽 38">
              <a:extLst>
                <a:ext uri="{FF2B5EF4-FFF2-40B4-BE49-F238E27FC236}">
                  <a16:creationId xmlns:a16="http://schemas.microsoft.com/office/drawing/2014/main" id="{8B81083C-F058-44E7-847C-B17B5290170D}"/>
                </a:ext>
              </a:extLst>
            </p:cNvPr>
            <p:cNvSpPr/>
            <p:nvPr/>
          </p:nvSpPr>
          <p:spPr>
            <a:xfrm rot="10800000">
              <a:off x="3501958" y="4224985"/>
              <a:ext cx="389106" cy="516688"/>
            </a:xfrm>
            <a:prstGeom prst="downArrow">
              <a:avLst/>
            </a:prstGeom>
            <a:solidFill>
              <a:srgbClr val="F1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C29849-DB8D-47C7-8DF1-8D239A4BA9D5}"/>
                </a:ext>
              </a:extLst>
            </p:cNvPr>
            <p:cNvSpPr txBox="1"/>
            <p:nvPr/>
          </p:nvSpPr>
          <p:spPr>
            <a:xfrm rot="10800000">
              <a:off x="3501957" y="4348264"/>
              <a:ext cx="389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YoY</a:t>
              </a:r>
            </a:p>
            <a:p>
              <a:pPr algn="ctr"/>
              <a:r>
                <a:rPr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-1.0%</a:t>
              </a:r>
              <a:endPara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4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EDEC06C2-8779-40B5-9B82-2DF0A3BB9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050" y="2155738"/>
            <a:ext cx="9867900" cy="4238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574E2-BDA6-4AEF-8052-0092E85737AB}"/>
              </a:ext>
            </a:extLst>
          </p:cNvPr>
          <p:cNvSpPr txBox="1"/>
          <p:nvPr/>
        </p:nvSpPr>
        <p:spPr>
          <a:xfrm>
            <a:off x="200012" y="19724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월별 시장 변화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3C9EC5-52A2-4AFC-A538-041754B53FD0}"/>
              </a:ext>
            </a:extLst>
          </p:cNvPr>
          <p:cNvSpPr/>
          <p:nvPr/>
        </p:nvSpPr>
        <p:spPr>
          <a:xfrm>
            <a:off x="421410" y="814467"/>
            <a:ext cx="6251239" cy="118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전체적인 라면 시장의 호황은 전년 대비 성장률을 통해 확인 가능하며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특히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월에 판매액의 전년 대비 성장률이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8.8%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기록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년도는 전체적으로 월별 전년 대비 감소한 것을 확인할 수 있으나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월에 판매량의 전년 대비 성장률이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4.25%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기록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35106892-7528-4EB5-96D8-6EE4EAE0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4CEC1C-206C-498C-8FF9-7E113800E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77519"/>
              </p:ext>
            </p:extLst>
          </p:nvPr>
        </p:nvGraphicFramePr>
        <p:xfrm>
          <a:off x="6571353" y="1019664"/>
          <a:ext cx="5382000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000">
                  <a:extLst>
                    <a:ext uri="{9D8B030D-6E8A-4147-A177-3AD203B41FA5}">
                      <a16:colId xmlns:a16="http://schemas.microsoft.com/office/drawing/2014/main" val="1236250901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796117884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360650983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548984300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202559153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043499023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406401068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402779596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156874320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486526033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48413377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07661729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2950499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 </a:t>
                      </a:r>
                      <a:r>
                        <a:rPr lang="en-US" altLang="ko-KR" sz="8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1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월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Jan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Feb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Mar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Apr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May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Jun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Jul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Aug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Sep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Oct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Nov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Dec</a:t>
                      </a:r>
                      <a:endParaRPr lang="en-US" sz="800" b="1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92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988.11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1028.1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1041.88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975.08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1009.51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1033.26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1023.06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1038.7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1017.44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972.91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1018.86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1021.48</a:t>
                      </a:r>
                      <a:endParaRPr lang="en-US" altLang="ko-KR" sz="600" b="0" i="0" u="none" strike="noStrike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972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968.3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1029.89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1048.89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985.36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1016.52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1023.42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996.76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1014.04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1023.58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974.66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1006.84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1030.64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5017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978.51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1023.77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1018.99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1004.43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1019.71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1019.02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997.35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1020.92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1013.3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1006.2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1018.08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1025.66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01267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FA9FF6-A388-4480-A8FD-798EDA2A3E2A}"/>
              </a:ext>
            </a:extLst>
          </p:cNvPr>
          <p:cNvSpPr/>
          <p:nvPr/>
        </p:nvSpPr>
        <p:spPr>
          <a:xfrm>
            <a:off x="8126465" y="759756"/>
            <a:ext cx="22717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/>
            <a:r>
              <a:rPr lang="ko-KR" altLang="en-US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월별 평균 라면 판매 가격 </a:t>
            </a:r>
            <a:r>
              <a:rPr lang="en-US" altLang="ko-KR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(</a:t>
            </a:r>
            <a:r>
              <a:rPr lang="ko-KR" altLang="en-US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단위 </a:t>
            </a:r>
            <a:r>
              <a:rPr lang="en-US" altLang="ko-KR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: </a:t>
            </a:r>
            <a:r>
              <a:rPr lang="ko-KR" altLang="en-US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원</a:t>
            </a:r>
            <a:r>
              <a:rPr lang="en-US" altLang="ko-KR" sz="10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088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0DF8EA-7A5E-4E3D-A845-78F44EF1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71E38-6B78-4B9C-B55E-4ABB3EC23240}"/>
              </a:ext>
            </a:extLst>
          </p:cNvPr>
          <p:cNvSpPr txBox="1"/>
          <p:nvPr/>
        </p:nvSpPr>
        <p:spPr>
          <a:xfrm>
            <a:off x="3014870" y="3136613"/>
            <a:ext cx="6162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320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C</a:t>
            </a:r>
            <a:r>
              <a:rPr lang="ko-KR" altLang="en-US" sz="320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ko-KR" altLang="en-US" sz="3200" dirty="0">
                <a:ln w="6350"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라면 시장 월별 트렌드 분석</a:t>
            </a:r>
          </a:p>
        </p:txBody>
      </p:sp>
    </p:spTree>
    <p:extLst>
      <p:ext uri="{BB962C8B-B14F-4D97-AF65-F5344CB8AC3E}">
        <p14:creationId xmlns:p14="http://schemas.microsoft.com/office/powerpoint/2010/main" val="376812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574E2-BDA6-4AEF-8052-0092E85737AB}"/>
              </a:ext>
            </a:extLst>
          </p:cNvPr>
          <p:cNvSpPr txBox="1"/>
          <p:nvPr/>
        </p:nvSpPr>
        <p:spPr>
          <a:xfrm>
            <a:off x="200012" y="197240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월별 트렌드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3C9EC5-52A2-4AFC-A538-041754B53FD0}"/>
              </a:ext>
            </a:extLst>
          </p:cNvPr>
          <p:cNvSpPr/>
          <p:nvPr/>
        </p:nvSpPr>
        <p:spPr>
          <a:xfrm>
            <a:off x="421409" y="814467"/>
            <a:ext cx="5321301" cy="905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사의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판매액 비중은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10.56%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12.26%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증가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상반기 판매액은 전년 대비 약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30.63%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해당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기간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사의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신제품 출시 및 해당 브랜드의 판매량 증가가 요인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A79F918-3A1C-4DC2-BA4F-E2D400D0D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115693"/>
              </p:ext>
            </p:extLst>
          </p:nvPr>
        </p:nvGraphicFramePr>
        <p:xfrm>
          <a:off x="5813837" y="967517"/>
          <a:ext cx="6012000" cy="1019520"/>
        </p:xfrm>
        <a:graphic>
          <a:graphicData uri="http://schemas.openxmlformats.org/drawingml/2006/table">
            <a:tbl>
              <a:tblPr/>
              <a:tblGrid>
                <a:gridCol w="1260000">
                  <a:extLst>
                    <a:ext uri="{9D8B030D-6E8A-4147-A177-3AD203B41FA5}">
                      <a16:colId xmlns:a16="http://schemas.microsoft.com/office/drawing/2014/main" val="277435583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23203419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3152488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7331839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17727307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38786136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057217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</a:rPr>
                        <a:t>제조사별 판매액 비중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A</a:t>
                      </a:r>
                      <a:r>
                        <a:rPr lang="ko-KR" altLang="en-US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B</a:t>
                      </a:r>
                      <a:r>
                        <a:rPr lang="ko-KR" altLang="en-US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C</a:t>
                      </a:r>
                      <a:r>
                        <a:rPr lang="ko-KR" altLang="en-US" sz="1000" b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D</a:t>
                      </a:r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E</a:t>
                      </a:r>
                      <a:r>
                        <a:rPr lang="ko-KR" altLang="en-US" sz="10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사</a:t>
                      </a:r>
                      <a:endParaRPr lang="en-US" sz="10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dirty="0" err="1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스토아</a:t>
                      </a:r>
                      <a:r>
                        <a:rPr lang="ko-KR" altLang="en-US" sz="800" b="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 브랜드</a:t>
                      </a:r>
                      <a:endParaRPr lang="en-US" sz="800" b="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55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FY17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53.0%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10.6%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90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FY18</a:t>
                      </a:r>
                      <a:endParaRPr lang="ko-KR" alt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51.3%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23.5%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12.3%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8.7%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276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FY19</a:t>
                      </a:r>
                      <a:endParaRPr lang="en-US" sz="1000" dirty="0">
                        <a:ln w="6350">
                          <a:solidFill>
                            <a:schemeClr val="tx1">
                              <a:lumMod val="85000"/>
                              <a:lumOff val="15000"/>
                              <a:alpha val="1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52.1%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23.5%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11.3%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9.6%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1.0%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n w="6350">
                            <a:solidFill>
                              <a:schemeClr val="tx1">
                                <a:lumMod val="85000"/>
                                <a:lumOff val="15000"/>
                                <a:alpha val="10000"/>
                              </a:schemeClr>
                            </a:solidFill>
                          </a:ln>
                          <a:effectLst/>
                        </a:rPr>
                        <a:t>2.5%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7369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D5803D-CEB6-43EF-BF82-E144864258B2}"/>
              </a:ext>
            </a:extLst>
          </p:cNvPr>
          <p:cNvSpPr/>
          <p:nvPr/>
        </p:nvSpPr>
        <p:spPr>
          <a:xfrm>
            <a:off x="8727506" y="752073"/>
            <a:ext cx="31694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/>
            <a:r>
              <a:rPr lang="ko-KR" altLang="en-US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제조사별 판매액 비중 </a:t>
            </a:r>
            <a:r>
              <a:rPr lang="en-US" altLang="ko-KR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: </a:t>
            </a:r>
            <a:r>
              <a:rPr lang="ko-KR" altLang="en-US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제조사별 매출액 </a:t>
            </a:r>
            <a:r>
              <a:rPr lang="en-US" altLang="ko-KR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/ </a:t>
            </a:r>
            <a:r>
              <a:rPr lang="ko-KR" altLang="en-US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전체 매출액 </a:t>
            </a:r>
            <a:r>
              <a:rPr lang="en-US" altLang="ko-KR" sz="800" dirty="0">
                <a:ln w="635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</a:rPr>
              <a:t>* 100 (%)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FF9D0FA-F2D6-4BA0-A2FD-BAE5264A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3E5200-CB3F-48AE-AF7A-2DCA8F7953A3}"/>
              </a:ext>
            </a:extLst>
          </p:cNvPr>
          <p:cNvGrpSpPr/>
          <p:nvPr/>
        </p:nvGrpSpPr>
        <p:grpSpPr>
          <a:xfrm>
            <a:off x="636270" y="2303226"/>
            <a:ext cx="10919460" cy="4182436"/>
            <a:chOff x="636270" y="2303226"/>
            <a:chExt cx="10919460" cy="4182436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EC33C703-3E26-4E4C-97DF-FB0CA08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0625" y="2303226"/>
              <a:ext cx="9810750" cy="2076450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5E307333-1E68-4531-9578-4FB61A6B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270" y="4618762"/>
              <a:ext cx="10919460" cy="186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61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B490106-7F93-4096-848C-860FB336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1191" y="814467"/>
            <a:ext cx="6629400" cy="5753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574E2-BDA6-4AEF-8052-0092E85737AB}"/>
              </a:ext>
            </a:extLst>
          </p:cNvPr>
          <p:cNvSpPr txBox="1"/>
          <p:nvPr/>
        </p:nvSpPr>
        <p:spPr>
          <a:xfrm>
            <a:off x="200012" y="197240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월별 트렌드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CCD3A-C186-47F4-ABE3-B2242D5B2209}"/>
              </a:ext>
            </a:extLst>
          </p:cNvPr>
          <p:cNvSpPr/>
          <p:nvPr/>
        </p:nvSpPr>
        <p:spPr>
          <a:xfrm>
            <a:off x="421409" y="814467"/>
            <a:ext cx="4773161" cy="174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이후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내 비중이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49.87%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상승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매출액에 큰 영향을 끼치지 않으며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까르보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제품 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출시와 동시에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상반기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33</a:t>
            </a:r>
            <a:r>
              <a:rPr lang="ko-KR" altLang="en-US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매출액을 달성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이후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나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건면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출시와 동시에 하락세를 보이던 제품 나의 판매액이 상승세로 전환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2459F6D-855F-4650-BE7D-4382AEAF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D2CF6-B5EC-49DF-A1CF-E3589486326F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A2F736-324E-4CDD-B342-B2A1CD8E8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407141"/>
              </p:ext>
            </p:extLst>
          </p:nvPr>
        </p:nvGraphicFramePr>
        <p:xfrm>
          <a:off x="671217" y="2964089"/>
          <a:ext cx="4428000" cy="1127760"/>
        </p:xfrm>
        <a:graphic>
          <a:graphicData uri="http://schemas.openxmlformats.org/drawingml/2006/table">
            <a:tbl>
              <a:tblPr/>
              <a:tblGrid>
                <a:gridCol w="828000">
                  <a:extLst>
                    <a:ext uri="{9D8B030D-6E8A-4147-A177-3AD203B41FA5}">
                      <a16:colId xmlns:a16="http://schemas.microsoft.com/office/drawing/2014/main" val="277435583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20341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15248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3183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7727307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8786136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 w="10160"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매출액</a:t>
                      </a:r>
                      <a:endParaRPr lang="en-US" altLang="ko-KR" sz="10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b="0" dirty="0">
                          <a:ln w="10160"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비중</a:t>
                      </a:r>
                      <a:endParaRPr lang="en-US" sz="10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</a:rPr>
                        <a:t>제품 가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</a:rPr>
                        <a:t>제품 나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</a:rPr>
                        <a:t>제품 다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</a:rPr>
                        <a:t>제품 라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ln w="10160"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…</a:t>
                      </a:r>
                      <a:endParaRPr lang="en-US" sz="1000" b="0" dirty="0">
                        <a:ln w="10160"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effectLst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55070"/>
                  </a:ext>
                </a:extLst>
              </a:tr>
              <a:tr h="1820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FY17</a:t>
                      </a:r>
                      <a:endParaRPr lang="ko-KR" altLang="en-US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37.74%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37.42%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3.47%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3.46%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90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FY18</a:t>
                      </a:r>
                      <a:endParaRPr lang="ko-KR" altLang="en-US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31.43%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A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49.87%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3.36%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2.67%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276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FY19</a:t>
                      </a:r>
                      <a:endParaRPr lang="en-US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31.20%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A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45.10%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3.77%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3.00%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736946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5F4F5F-5861-4782-98A6-798FF7A40350}"/>
              </a:ext>
            </a:extLst>
          </p:cNvPr>
          <p:cNvSpPr/>
          <p:nvPr/>
        </p:nvSpPr>
        <p:spPr>
          <a:xfrm>
            <a:off x="2032351" y="2715892"/>
            <a:ext cx="3066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/>
            <a:r>
              <a:rPr lang="ko-KR" altLang="en-US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시장 점유율 </a:t>
            </a:r>
            <a:r>
              <a:rPr lang="en-US" altLang="ko-KR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: </a:t>
            </a:r>
            <a:r>
              <a:rPr lang="ko-KR" altLang="en-US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브랜드별 매출액 </a:t>
            </a:r>
            <a:r>
              <a:rPr lang="en-US" altLang="ko-KR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/ </a:t>
            </a:r>
            <a:r>
              <a:rPr lang="ko-KR" altLang="en-US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제조사 전체 매출액 </a:t>
            </a:r>
            <a:r>
              <a:rPr lang="en-US" altLang="ko-KR" sz="800" dirty="0">
                <a:ln w="1016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</a:rPr>
              <a:t>* 100 (%)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701CA8A-44B3-4CE3-9DAB-8F56C96B9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689813"/>
              </p:ext>
            </p:extLst>
          </p:nvPr>
        </p:nvGraphicFramePr>
        <p:xfrm>
          <a:off x="623193" y="4366707"/>
          <a:ext cx="4476024" cy="165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851">
                  <a:extLst>
                    <a:ext uri="{9D8B030D-6E8A-4147-A177-3AD203B41FA5}">
                      <a16:colId xmlns:a16="http://schemas.microsoft.com/office/drawing/2014/main" val="10690467"/>
                    </a:ext>
                  </a:extLst>
                </a:gridCol>
                <a:gridCol w="876391">
                  <a:extLst>
                    <a:ext uri="{9D8B030D-6E8A-4147-A177-3AD203B41FA5}">
                      <a16:colId xmlns:a16="http://schemas.microsoft.com/office/drawing/2014/main" val="972759231"/>
                    </a:ext>
                  </a:extLst>
                </a:gridCol>
                <a:gridCol w="876391">
                  <a:extLst>
                    <a:ext uri="{9D8B030D-6E8A-4147-A177-3AD203B41FA5}">
                      <a16:colId xmlns:a16="http://schemas.microsoft.com/office/drawing/2014/main" val="4069246284"/>
                    </a:ext>
                  </a:extLst>
                </a:gridCol>
                <a:gridCol w="876391">
                  <a:extLst>
                    <a:ext uri="{9D8B030D-6E8A-4147-A177-3AD203B41FA5}">
                      <a16:colId xmlns:a16="http://schemas.microsoft.com/office/drawing/2014/main" val="1926271653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제품명</a:t>
                      </a:r>
                      <a:endParaRPr lang="en-US" altLang="ko-KR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분기 </a:t>
                      </a:r>
                      <a:endParaRPr lang="en-US" altLang="ko-KR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 나 판매액 점유율</a:t>
                      </a:r>
                    </a:p>
                  </a:txBody>
                  <a:tcPr marL="10461" marR="10461" marT="10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705694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OCT19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NOV19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effectLst/>
                          <a:latin typeface="+mn-lt"/>
                        </a:rPr>
                        <a:t>DEC19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461" marR="10461" marT="10461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985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오리지널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55.3%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51.2%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4806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까르보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32.7%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32.6%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30.5%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008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치즈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6.5%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85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라이트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11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쫄볶이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나</a:t>
                      </a:r>
                      <a:endParaRPr lang="en-US" altLang="ko-KR" sz="900" b="0" i="0" u="none" strike="noStrike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2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461" marR="10461" marT="10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2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40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250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22047</TotalTime>
  <Words>4206</Words>
  <Application>Microsoft Office PowerPoint</Application>
  <PresentationFormat>와이드스크린</PresentationFormat>
  <Paragraphs>1591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 승호</dc:creator>
  <cp:lastModifiedBy>채 승호</cp:lastModifiedBy>
  <cp:revision>277</cp:revision>
  <dcterms:created xsi:type="dcterms:W3CDTF">2020-02-06T17:31:57Z</dcterms:created>
  <dcterms:modified xsi:type="dcterms:W3CDTF">2020-04-14T16:52:18Z</dcterms:modified>
</cp:coreProperties>
</file>